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7" r:id="rId1"/>
  </p:sldMasterIdLst>
  <p:notesMasterIdLst>
    <p:notesMasterId r:id="rId17"/>
  </p:notesMasterIdLst>
  <p:sldIdLst>
    <p:sldId id="4937" r:id="rId2"/>
    <p:sldId id="262" r:id="rId3"/>
    <p:sldId id="4940" r:id="rId4"/>
    <p:sldId id="270" r:id="rId5"/>
    <p:sldId id="4943" r:id="rId6"/>
    <p:sldId id="4941" r:id="rId7"/>
    <p:sldId id="279" r:id="rId8"/>
    <p:sldId id="283" r:id="rId9"/>
    <p:sldId id="285" r:id="rId10"/>
    <p:sldId id="286" r:id="rId11"/>
    <p:sldId id="4764" r:id="rId12"/>
    <p:sldId id="4766" r:id="rId13"/>
    <p:sldId id="4933" r:id="rId14"/>
    <p:sldId id="4942" r:id="rId15"/>
    <p:sldId id="4938" r:id="rId16"/>
  </p:sldIdLst>
  <p:sldSz cx="12192000" cy="6858000"/>
  <p:notesSz cx="7104063" cy="10234613"/>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5A76"/>
    <a:srgbClr val="757575"/>
    <a:srgbClr val="CBC7D8"/>
    <a:srgbClr val="89E2E8"/>
    <a:srgbClr val="979BFF"/>
    <a:srgbClr val="FFFFFF"/>
    <a:srgbClr val="BFBFBF"/>
    <a:srgbClr val="083D4F"/>
    <a:srgbClr val="EEB649"/>
    <a:srgbClr val="F8F7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87938" autoAdjust="0"/>
  </p:normalViewPr>
  <p:slideViewPr>
    <p:cSldViewPr snapToGrid="0">
      <p:cViewPr varScale="1">
        <p:scale>
          <a:sx n="140" d="100"/>
          <a:sy n="140" d="100"/>
        </p:scale>
        <p:origin x="11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2T13:10:23.186"/>
    </inkml:context>
    <inkml:brush xml:id="br0">
      <inkml:brushProperty name="width" value="0.035" units="cm"/>
      <inkml:brushProperty name="height" value="0.03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lv-LV"/>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D2F643DA-2565-4EE7-AA03-7AAC0212B0B4}" type="datetimeFigureOut">
              <a:rPr lang="lv-LV" smtClean="0"/>
              <a:t>17.03.2026</a:t>
            </a:fld>
            <a:endParaRPr lang="lv-LV"/>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lv-LV"/>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lv-LV"/>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F65BB65C-B712-4E17-98F0-55DCB032C1C2}" type="slidenum">
              <a:rPr lang="lv-LV" smtClean="0"/>
              <a:t>‹#›</a:t>
            </a:fld>
            <a:endParaRPr lang="lv-LV"/>
          </a:p>
        </p:txBody>
      </p:sp>
    </p:spTree>
    <p:extLst>
      <p:ext uri="{BB962C8B-B14F-4D97-AF65-F5344CB8AC3E}">
        <p14:creationId xmlns:p14="http://schemas.microsoft.com/office/powerpoint/2010/main" val="46036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defTabSz="990752">
              <a:defRPr/>
            </a:pPr>
            <a:fld id="{1F7539AD-3F14-4866-B44D-DEDFBD5E4ED5}" type="slidenum">
              <a:rPr lang="lv-LV">
                <a:solidFill>
                  <a:prstClr val="black"/>
                </a:solidFill>
                <a:latin typeface="Aptos" panose="02110004020202020204"/>
              </a:rPr>
              <a:pPr defTabSz="990752">
                <a:defRPr/>
              </a:pPr>
              <a:t>1</a:t>
            </a:fld>
            <a:endParaRPr lang="lv-LV" dirty="0">
              <a:solidFill>
                <a:prstClr val="black"/>
              </a:solidFill>
              <a:latin typeface="Aptos" panose="02110004020202020204"/>
            </a:endParaRPr>
          </a:p>
        </p:txBody>
      </p:sp>
    </p:spTree>
    <p:extLst>
      <p:ext uri="{BB962C8B-B14F-4D97-AF65-F5344CB8AC3E}">
        <p14:creationId xmlns:p14="http://schemas.microsoft.com/office/powerpoint/2010/main" val="2587829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52521-3AC1-87FD-D0AF-83E7A32F84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63287-35CA-D6CF-564D-A65B478B4E53}"/>
              </a:ext>
            </a:extLst>
          </p:cNvPr>
          <p:cNvSpPr>
            <a:spLocks noGrp="1" noRot="1" noChangeAspect="1"/>
          </p:cNvSpPr>
          <p:nvPr>
            <p:ph type="sldImg"/>
          </p:nvPr>
        </p:nvSpPr>
        <p:spPr/>
        <p:txBody>
          <a:bodyPr/>
          <a:lstStyle/>
          <a:p>
            <a:endParaRPr lang="lv-LV"/>
          </a:p>
        </p:txBody>
      </p:sp>
      <p:sp>
        <p:nvSpPr>
          <p:cNvPr id="3" name="Notes Placeholder 2">
            <a:extLst>
              <a:ext uri="{FF2B5EF4-FFF2-40B4-BE49-F238E27FC236}">
                <a16:creationId xmlns:a16="http://schemas.microsoft.com/office/drawing/2014/main" id="{4F35CD85-D48D-6052-00ED-79BA41B7337F}"/>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FD073E05-72FB-5959-EC35-BFD9DA5D66C1}"/>
              </a:ext>
            </a:extLst>
          </p:cNvPr>
          <p:cNvSpPr>
            <a:spLocks noGrp="1"/>
          </p:cNvSpPr>
          <p:nvPr>
            <p:ph type="sldNum" sz="quarter" idx="5"/>
          </p:nvPr>
        </p:nvSpPr>
        <p:spPr/>
        <p:txBody>
          <a:bodyPr/>
          <a:lstStyle/>
          <a:p>
            <a:fld id="{F65BB65C-B712-4E17-98F0-55DCB032C1C2}" type="slidenum">
              <a:rPr lang="lv-LV" smtClean="0"/>
              <a:t>13</a:t>
            </a:fld>
            <a:endParaRPr lang="lv-LV"/>
          </a:p>
        </p:txBody>
      </p:sp>
    </p:spTree>
    <p:extLst>
      <p:ext uri="{BB962C8B-B14F-4D97-AF65-F5344CB8AC3E}">
        <p14:creationId xmlns:p14="http://schemas.microsoft.com/office/powerpoint/2010/main" val="3979097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1E2BA-A9D6-32F4-D426-17BAB16BEC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3F0E0B-761B-9F5B-5075-674F469EF123}"/>
              </a:ext>
            </a:extLst>
          </p:cNvPr>
          <p:cNvSpPr>
            <a:spLocks noGrp="1" noRot="1" noChangeAspect="1"/>
          </p:cNvSpPr>
          <p:nvPr>
            <p:ph type="sldImg"/>
          </p:nvPr>
        </p:nvSpPr>
        <p:spPr/>
        <p:txBody>
          <a:bodyPr/>
          <a:lstStyle/>
          <a:p>
            <a:endParaRPr lang="lv-LV"/>
          </a:p>
        </p:txBody>
      </p:sp>
      <p:sp>
        <p:nvSpPr>
          <p:cNvPr id="3" name="Notes Placeholder 2">
            <a:extLst>
              <a:ext uri="{FF2B5EF4-FFF2-40B4-BE49-F238E27FC236}">
                <a16:creationId xmlns:a16="http://schemas.microsoft.com/office/drawing/2014/main" id="{A3F1F324-ABAE-EFD5-AD0B-93E22424775B}"/>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4999D93B-B3EF-63EA-EAFF-D97D0E399555}"/>
              </a:ext>
            </a:extLst>
          </p:cNvPr>
          <p:cNvSpPr>
            <a:spLocks noGrp="1"/>
          </p:cNvSpPr>
          <p:nvPr>
            <p:ph type="sldNum" sz="quarter" idx="5"/>
          </p:nvPr>
        </p:nvSpPr>
        <p:spPr/>
        <p:txBody>
          <a:bodyPr/>
          <a:lstStyle/>
          <a:p>
            <a:pPr defTabSz="990752">
              <a:defRPr/>
            </a:pPr>
            <a:fld id="{F65BB65C-B712-4E17-98F0-55DCB032C1C2}" type="slidenum">
              <a:rPr lang="lv-LV">
                <a:solidFill>
                  <a:prstClr val="black"/>
                </a:solidFill>
                <a:latin typeface="Aptos" panose="02110004020202020204"/>
              </a:rPr>
              <a:pPr defTabSz="990752">
                <a:defRPr/>
              </a:pPr>
              <a:t>14</a:t>
            </a:fld>
            <a:endParaRPr lang="lv-LV">
              <a:solidFill>
                <a:prstClr val="black"/>
              </a:solidFill>
              <a:latin typeface="Aptos" panose="02110004020202020204"/>
            </a:endParaRPr>
          </a:p>
        </p:txBody>
      </p:sp>
    </p:spTree>
    <p:extLst>
      <p:ext uri="{BB962C8B-B14F-4D97-AF65-F5344CB8AC3E}">
        <p14:creationId xmlns:p14="http://schemas.microsoft.com/office/powerpoint/2010/main" val="245415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65BB65C-B712-4E17-98F0-55DCB032C1C2}" type="slidenum">
              <a:rPr lang="lv-LV" smtClean="0"/>
              <a:t>2</a:t>
            </a:fld>
            <a:endParaRPr lang="lv-LV"/>
          </a:p>
        </p:txBody>
      </p:sp>
    </p:spTree>
    <p:extLst>
      <p:ext uri="{BB962C8B-B14F-4D97-AF65-F5344CB8AC3E}">
        <p14:creationId xmlns:p14="http://schemas.microsoft.com/office/powerpoint/2010/main" val="3621420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65BB65C-B712-4E17-98F0-55DCB032C1C2}" type="slidenum">
              <a:rPr lang="lv-LV" smtClean="0"/>
              <a:t>3</a:t>
            </a:fld>
            <a:endParaRPr lang="lv-LV"/>
          </a:p>
        </p:txBody>
      </p:sp>
    </p:spTree>
    <p:extLst>
      <p:ext uri="{BB962C8B-B14F-4D97-AF65-F5344CB8AC3E}">
        <p14:creationId xmlns:p14="http://schemas.microsoft.com/office/powerpoint/2010/main" val="37586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65BB65C-B712-4E17-98F0-55DCB032C1C2}" type="slidenum">
              <a:rPr lang="lv-LV" smtClean="0"/>
              <a:t>4</a:t>
            </a:fld>
            <a:endParaRPr lang="lv-LV"/>
          </a:p>
        </p:txBody>
      </p:sp>
    </p:spTree>
    <p:extLst>
      <p:ext uri="{BB962C8B-B14F-4D97-AF65-F5344CB8AC3E}">
        <p14:creationId xmlns:p14="http://schemas.microsoft.com/office/powerpoint/2010/main" val="200025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EEDD1-D85F-8765-6A48-754D5768B6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F612C-297C-0147-98AC-CB0F5C7E4B21}"/>
              </a:ext>
            </a:extLst>
          </p:cNvPr>
          <p:cNvSpPr>
            <a:spLocks noGrp="1" noRot="1" noChangeAspect="1"/>
          </p:cNvSpPr>
          <p:nvPr>
            <p:ph type="sldImg"/>
          </p:nvPr>
        </p:nvSpPr>
        <p:spPr/>
        <p:txBody>
          <a:bodyPr/>
          <a:lstStyle/>
          <a:p>
            <a:endParaRPr lang="lv-LV"/>
          </a:p>
        </p:txBody>
      </p:sp>
      <p:sp>
        <p:nvSpPr>
          <p:cNvPr id="3" name="Notes Placeholder 2">
            <a:extLst>
              <a:ext uri="{FF2B5EF4-FFF2-40B4-BE49-F238E27FC236}">
                <a16:creationId xmlns:a16="http://schemas.microsoft.com/office/drawing/2014/main" id="{F02EFC73-483A-4E72-58D9-D1AE169D7E89}"/>
              </a:ext>
            </a:extLst>
          </p:cNvPr>
          <p:cNvSpPr>
            <a:spLocks noGrp="1"/>
          </p:cNvSpPr>
          <p:nvPr>
            <p:ph type="body" idx="1"/>
          </p:nvPr>
        </p:nvSpPr>
        <p:spPr/>
        <p:txBody>
          <a:bodyPr/>
          <a:lstStyle/>
          <a:p>
            <a:endParaRPr lang="lv-LV" dirty="0"/>
          </a:p>
        </p:txBody>
      </p:sp>
      <p:sp>
        <p:nvSpPr>
          <p:cNvPr id="4" name="Slide Number Placeholder 3">
            <a:extLst>
              <a:ext uri="{FF2B5EF4-FFF2-40B4-BE49-F238E27FC236}">
                <a16:creationId xmlns:a16="http://schemas.microsoft.com/office/drawing/2014/main" id="{1C382B27-5DB0-5042-86B5-C6471B385347}"/>
              </a:ext>
            </a:extLst>
          </p:cNvPr>
          <p:cNvSpPr>
            <a:spLocks noGrp="1"/>
          </p:cNvSpPr>
          <p:nvPr>
            <p:ph type="sldNum" sz="quarter" idx="5"/>
          </p:nvPr>
        </p:nvSpPr>
        <p:spPr/>
        <p:txBody>
          <a:bodyPr/>
          <a:lstStyle/>
          <a:p>
            <a:fld id="{F65BB65C-B712-4E17-98F0-55DCB032C1C2}" type="slidenum">
              <a:rPr lang="lv-LV" smtClean="0"/>
              <a:t>5</a:t>
            </a:fld>
            <a:endParaRPr lang="lv-LV"/>
          </a:p>
        </p:txBody>
      </p:sp>
    </p:spTree>
    <p:extLst>
      <p:ext uri="{BB962C8B-B14F-4D97-AF65-F5344CB8AC3E}">
        <p14:creationId xmlns:p14="http://schemas.microsoft.com/office/powerpoint/2010/main" val="13688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4D5A9-BAAC-4126-9BB1-09A7621FA9E4}"/>
            </a:ext>
          </a:extLst>
        </p:cNvPr>
        <p:cNvGrpSpPr/>
        <p:nvPr/>
      </p:nvGrpSpPr>
      <p:grpSpPr>
        <a:xfrm>
          <a:off x="0" y="0"/>
          <a:ext cx="0" cy="0"/>
          <a:chOff x="0" y="0"/>
          <a:chExt cx="0" cy="0"/>
        </a:xfrm>
      </p:grpSpPr>
      <p:sp>
        <p:nvSpPr>
          <p:cNvPr id="2" name="Slaida attēla vietturis 1">
            <a:extLst>
              <a:ext uri="{FF2B5EF4-FFF2-40B4-BE49-F238E27FC236}">
                <a16:creationId xmlns:a16="http://schemas.microsoft.com/office/drawing/2014/main" id="{D07C0284-EAB5-68AA-5E81-EC8E3945F064}"/>
              </a:ext>
            </a:extLst>
          </p:cNvPr>
          <p:cNvSpPr>
            <a:spLocks noGrp="1" noRot="1" noChangeAspect="1"/>
          </p:cNvSpPr>
          <p:nvPr>
            <p:ph type="sldImg"/>
          </p:nvPr>
        </p:nvSpPr>
        <p:spPr/>
        <p:txBody>
          <a:bodyPr/>
          <a:lstStyle/>
          <a:p>
            <a:endParaRPr lang="lv-LV"/>
          </a:p>
        </p:txBody>
      </p:sp>
      <p:sp>
        <p:nvSpPr>
          <p:cNvPr id="3" name="Piezīmju vietturis 2">
            <a:extLst>
              <a:ext uri="{FF2B5EF4-FFF2-40B4-BE49-F238E27FC236}">
                <a16:creationId xmlns:a16="http://schemas.microsoft.com/office/drawing/2014/main" id="{90C29056-A965-6094-4F89-39569EEEE4F1}"/>
              </a:ext>
            </a:extLst>
          </p:cNvPr>
          <p:cNvSpPr>
            <a:spLocks noGrp="1"/>
          </p:cNvSpPr>
          <p:nvPr>
            <p:ph type="body" idx="1"/>
          </p:nvPr>
        </p:nvSpPr>
        <p:spPr/>
        <p:txBody>
          <a:bodyPr/>
          <a:lstStyle/>
          <a:p>
            <a:endParaRPr lang="lv-LV" dirty="0"/>
          </a:p>
        </p:txBody>
      </p:sp>
      <p:sp>
        <p:nvSpPr>
          <p:cNvPr id="4" name="Slaida numura vietturis 3">
            <a:extLst>
              <a:ext uri="{FF2B5EF4-FFF2-40B4-BE49-F238E27FC236}">
                <a16:creationId xmlns:a16="http://schemas.microsoft.com/office/drawing/2014/main" id="{1A5186FF-D660-B629-5BB4-C89050088DC2}"/>
              </a:ext>
            </a:extLst>
          </p:cNvPr>
          <p:cNvSpPr>
            <a:spLocks noGrp="1"/>
          </p:cNvSpPr>
          <p:nvPr>
            <p:ph type="sldNum" sz="quarter" idx="5"/>
          </p:nvPr>
        </p:nvSpPr>
        <p:spPr/>
        <p:txBody>
          <a:bodyPr/>
          <a:lstStyle/>
          <a:p>
            <a:fld id="{F65BB65C-B712-4E17-98F0-55DCB032C1C2}" type="slidenum">
              <a:rPr lang="lv-LV" smtClean="0"/>
              <a:t>6</a:t>
            </a:fld>
            <a:endParaRPr lang="lv-LV"/>
          </a:p>
        </p:txBody>
      </p:sp>
    </p:spTree>
    <p:extLst>
      <p:ext uri="{BB962C8B-B14F-4D97-AF65-F5344CB8AC3E}">
        <p14:creationId xmlns:p14="http://schemas.microsoft.com/office/powerpoint/2010/main" val="3924966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F65BB65C-B712-4E17-98F0-55DCB032C1C2}" type="slidenum">
              <a:rPr lang="lv-LV" smtClean="0"/>
              <a:t>7</a:t>
            </a:fld>
            <a:endParaRPr lang="lv-LV"/>
          </a:p>
        </p:txBody>
      </p:sp>
    </p:spTree>
    <p:extLst>
      <p:ext uri="{BB962C8B-B14F-4D97-AF65-F5344CB8AC3E}">
        <p14:creationId xmlns:p14="http://schemas.microsoft.com/office/powerpoint/2010/main" val="4144237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defTabSz="990752">
              <a:defRPr/>
            </a:pPr>
            <a:fld id="{F65BB65C-B712-4E17-98F0-55DCB032C1C2}" type="slidenum">
              <a:rPr lang="lv-LV">
                <a:solidFill>
                  <a:prstClr val="black"/>
                </a:solidFill>
                <a:latin typeface="Aptos" panose="02110004020202020204"/>
              </a:rPr>
              <a:pPr defTabSz="990752">
                <a:defRPr/>
              </a:pPr>
              <a:t>11</a:t>
            </a:fld>
            <a:endParaRPr lang="lv-LV">
              <a:solidFill>
                <a:prstClr val="black"/>
              </a:solidFill>
              <a:latin typeface="Aptos" panose="02110004020202020204"/>
            </a:endParaRPr>
          </a:p>
        </p:txBody>
      </p:sp>
    </p:spTree>
    <p:extLst>
      <p:ext uri="{BB962C8B-B14F-4D97-AF65-F5344CB8AC3E}">
        <p14:creationId xmlns:p14="http://schemas.microsoft.com/office/powerpoint/2010/main" val="2100045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lv-LV"/>
          </a:p>
        </p:txBody>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defTabSz="990752">
              <a:defRPr/>
            </a:pPr>
            <a:fld id="{F65BB65C-B712-4E17-98F0-55DCB032C1C2}" type="slidenum">
              <a:rPr lang="lv-LV">
                <a:solidFill>
                  <a:prstClr val="black"/>
                </a:solidFill>
                <a:latin typeface="Aptos" panose="02110004020202020204"/>
              </a:rPr>
              <a:pPr defTabSz="990752">
                <a:defRPr/>
              </a:pPr>
              <a:t>12</a:t>
            </a:fld>
            <a:endParaRPr lang="lv-LV">
              <a:solidFill>
                <a:prstClr val="black"/>
              </a:solidFill>
              <a:latin typeface="Aptos" panose="02110004020202020204"/>
            </a:endParaRPr>
          </a:p>
        </p:txBody>
      </p:sp>
    </p:spTree>
    <p:extLst>
      <p:ext uri="{BB962C8B-B14F-4D97-AF65-F5344CB8AC3E}">
        <p14:creationId xmlns:p14="http://schemas.microsoft.com/office/powerpoint/2010/main" val="3828796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2.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image" Target="../media/image4.svg"/><Relationship Id="rId7" Type="http://schemas.openxmlformats.org/officeDocument/2006/relationships/image" Target="../media/image22.svg"/><Relationship Id="rId12"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0437-2805-6F1D-F57A-E8245F1D0D9E}"/>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88236F69-A4B6-9350-AB76-13F057A52437}"/>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859AAC94-C67F-F191-5939-E2C1306168D4}"/>
              </a:ext>
            </a:extLst>
          </p:cNvPr>
          <p:cNvSpPr>
            <a:spLocks noGrp="1"/>
          </p:cNvSpPr>
          <p:nvPr>
            <p:ph type="dt" sz="half" idx="10"/>
          </p:nvPr>
        </p:nvSpPr>
        <p:spPr>
          <a:xfrm>
            <a:off x="482278" y="451413"/>
            <a:ext cx="2743200" cy="274707"/>
          </a:xfrm>
          <a:prstGeom prst="rect">
            <a:avLst/>
          </a:prstGeom>
        </p:spPr>
        <p:txBody>
          <a:bodyPr/>
          <a:lstStyle>
            <a:lvl1pPr>
              <a:defRPr sz="1400">
                <a:solidFill>
                  <a:schemeClr val="tx1"/>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4" y="5000262"/>
            <a:ext cx="3630096"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Tree>
    <p:extLst>
      <p:ext uri="{BB962C8B-B14F-4D97-AF65-F5344CB8AC3E}">
        <p14:creationId xmlns:p14="http://schemas.microsoft.com/office/powerpoint/2010/main" val="23878870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6096001" y="0"/>
            <a:ext cx="6096000" cy="6858000"/>
          </a:xfrm>
        </p:spPr>
        <p:txBody>
          <a:bodyPr/>
          <a:lstStyle/>
          <a:p>
            <a:endParaRPr lang="en-LV"/>
          </a:p>
        </p:txBody>
      </p:sp>
      <p:pic>
        <p:nvPicPr>
          <p:cNvPr id="2" name="Graphic 1">
            <a:extLst>
              <a:ext uri="{FF2B5EF4-FFF2-40B4-BE49-F238E27FC236}">
                <a16:creationId xmlns:a16="http://schemas.microsoft.com/office/drawing/2014/main" id="{63786123-2BD3-D21E-2C84-51D2B5B4A4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3" name="Text Placeholder 11">
            <a:extLst>
              <a:ext uri="{FF2B5EF4-FFF2-40B4-BE49-F238E27FC236}">
                <a16:creationId xmlns:a16="http://schemas.microsoft.com/office/drawing/2014/main" id="{46A2EC26-A6AA-43BE-4BCB-10A051FBBE6A}"/>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rgbClr val="B3AAB6"/>
                </a:solidFill>
              </a:defRPr>
            </a:lvl1pPr>
          </a:lstStyle>
          <a:p>
            <a:pPr lvl="0"/>
            <a:r>
              <a:rPr lang="en-LV" dirty="0"/>
              <a:t>PREZENTĀCIJAS TĒMA</a:t>
            </a:r>
          </a:p>
        </p:txBody>
      </p:sp>
    </p:spTree>
    <p:extLst>
      <p:ext uri="{BB962C8B-B14F-4D97-AF65-F5344CB8AC3E}">
        <p14:creationId xmlns:p14="http://schemas.microsoft.com/office/powerpoint/2010/main" val="456535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96732" y="2794499"/>
            <a:ext cx="8392744" cy="1325563"/>
          </a:xfrm>
        </p:spPr>
        <p:txBody>
          <a:bodyPr anchor="ctr">
            <a:normAutofit/>
          </a:bodyPr>
          <a:lstStyle>
            <a:lvl1pPr>
              <a:defRPr sz="4400">
                <a:solidFill>
                  <a:schemeClr val="bg1"/>
                </a:solidFill>
              </a:defRPr>
            </a:lvl1pPr>
          </a:lstStyle>
          <a:p>
            <a:r>
              <a:rPr lang="en-GB" dirty="0"/>
              <a:t>Click to edit Master title style</a:t>
            </a:r>
            <a:endParaRPr lang="en-LV" dirty="0"/>
          </a:p>
        </p:txBody>
      </p:sp>
      <p:pic>
        <p:nvPicPr>
          <p:cNvPr id="2" name="Graphic 1">
            <a:extLst>
              <a:ext uri="{FF2B5EF4-FFF2-40B4-BE49-F238E27FC236}">
                <a16:creationId xmlns:a16="http://schemas.microsoft.com/office/drawing/2014/main" id="{63786123-2BD3-D21E-2C84-51D2B5B4A4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Tree>
    <p:extLst>
      <p:ext uri="{BB962C8B-B14F-4D97-AF65-F5344CB8AC3E}">
        <p14:creationId xmlns:p14="http://schemas.microsoft.com/office/powerpoint/2010/main" val="83359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867400"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867400"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616689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itle 1">
            <a:extLst>
              <a:ext uri="{FF2B5EF4-FFF2-40B4-BE49-F238E27FC236}">
                <a16:creationId xmlns:a16="http://schemas.microsoft.com/office/drawing/2014/main" id="{DA6951B7-6316-4841-A5C2-516B5E9B98FA}"/>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1EE9CF1E-E733-B94C-BE71-3C46BF2BFCF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6" name="Chart Placeholder 4">
            <a:extLst>
              <a:ext uri="{FF2B5EF4-FFF2-40B4-BE49-F238E27FC236}">
                <a16:creationId xmlns:a16="http://schemas.microsoft.com/office/drawing/2014/main" id="{894F70EB-6FB3-92D0-AF83-5670B032D4AC}"/>
              </a:ext>
            </a:extLst>
          </p:cNvPr>
          <p:cNvSpPr>
            <a:spLocks noGrp="1"/>
          </p:cNvSpPr>
          <p:nvPr>
            <p:ph type="chart" sz="quarter" idx="11"/>
          </p:nvPr>
        </p:nvSpPr>
        <p:spPr>
          <a:xfrm>
            <a:off x="6096000" y="1298575"/>
            <a:ext cx="5730875" cy="5208588"/>
          </a:xfrm>
        </p:spPr>
        <p:txBody>
          <a:bodyPr>
            <a:normAutofit/>
          </a:bodyPr>
          <a:lstStyle>
            <a:lvl1pPr>
              <a:defRPr sz="1600"/>
            </a:lvl1pPr>
          </a:lstStyle>
          <a:p>
            <a:endParaRPr lang="en-LV" dirty="0"/>
          </a:p>
        </p:txBody>
      </p:sp>
    </p:spTree>
    <p:extLst>
      <p:ext uri="{BB962C8B-B14F-4D97-AF65-F5344CB8AC3E}">
        <p14:creationId xmlns:p14="http://schemas.microsoft.com/office/powerpoint/2010/main" val="168401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8126413" y="0"/>
            <a:ext cx="4065587" cy="6858000"/>
          </a:xfrm>
        </p:spPr>
        <p:txBody>
          <a:bodyPr/>
          <a:lstStyle/>
          <a:p>
            <a:endParaRPr lang="en-LV"/>
          </a:p>
        </p:txBody>
      </p:sp>
      <p:pic>
        <p:nvPicPr>
          <p:cNvPr id="7" name="Graphic 6">
            <a:extLst>
              <a:ext uri="{FF2B5EF4-FFF2-40B4-BE49-F238E27FC236}">
                <a16:creationId xmlns:a16="http://schemas.microsoft.com/office/drawing/2014/main" id="{A1B73640-9EDF-32D9-FA99-C787570709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9" name="Text Placeholder 11">
            <a:extLst>
              <a:ext uri="{FF2B5EF4-FFF2-40B4-BE49-F238E27FC236}">
                <a16:creationId xmlns:a16="http://schemas.microsoft.com/office/drawing/2014/main" id="{5567239F-E474-1D1D-2BE0-1A9527A44C69}"/>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0" name="Rectangle 9">
            <a:extLst>
              <a:ext uri="{FF2B5EF4-FFF2-40B4-BE49-F238E27FC236}">
                <a16:creationId xmlns:a16="http://schemas.microsoft.com/office/drawing/2014/main" id="{55C37BDB-F8C8-C452-90D8-90B43894EED3}"/>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9212933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6096001" y="0"/>
            <a:ext cx="6096000" cy="6858000"/>
          </a:xfrm>
        </p:spPr>
        <p:txBody>
          <a:bodyPr/>
          <a:lstStyle/>
          <a:p>
            <a:endParaRPr lang="en-LV"/>
          </a:p>
        </p:txBody>
      </p:sp>
      <p:pic>
        <p:nvPicPr>
          <p:cNvPr id="7" name="Graphic 6">
            <a:extLst>
              <a:ext uri="{FF2B5EF4-FFF2-40B4-BE49-F238E27FC236}">
                <a16:creationId xmlns:a16="http://schemas.microsoft.com/office/drawing/2014/main" id="{A1B73640-9EDF-32D9-FA99-C787570709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9" name="Text Placeholder 11">
            <a:extLst>
              <a:ext uri="{FF2B5EF4-FFF2-40B4-BE49-F238E27FC236}">
                <a16:creationId xmlns:a16="http://schemas.microsoft.com/office/drawing/2014/main" id="{5567239F-E474-1D1D-2BE0-1A9527A44C69}"/>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0" name="Rectangle 9">
            <a:extLst>
              <a:ext uri="{FF2B5EF4-FFF2-40B4-BE49-F238E27FC236}">
                <a16:creationId xmlns:a16="http://schemas.microsoft.com/office/drawing/2014/main" id="{55C37BDB-F8C8-C452-90D8-90B43894EED3}"/>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38605970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96732" y="2794499"/>
            <a:ext cx="8392744" cy="1325563"/>
          </a:xfrm>
        </p:spPr>
        <p:txBody>
          <a:bodyPr anchor="ctr">
            <a:normAutofit/>
          </a:bodyPr>
          <a:lstStyle>
            <a:lvl1pPr>
              <a:defRPr sz="4400">
                <a:solidFill>
                  <a:schemeClr val="bg1"/>
                </a:solidFill>
              </a:defRPr>
            </a:lvl1pPr>
          </a:lstStyle>
          <a:p>
            <a:r>
              <a:rPr lang="en-GB" dirty="0"/>
              <a:t>Click to edit Master title style</a:t>
            </a:r>
            <a:endParaRPr lang="en-LV" dirty="0"/>
          </a:p>
        </p:txBody>
      </p:sp>
      <p:pic>
        <p:nvPicPr>
          <p:cNvPr id="5" name="Graphic 4">
            <a:extLst>
              <a:ext uri="{FF2B5EF4-FFF2-40B4-BE49-F238E27FC236}">
                <a16:creationId xmlns:a16="http://schemas.microsoft.com/office/drawing/2014/main" id="{2E613D61-D1EA-35D7-D84B-AC776E94996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7" name="Text Placeholder 11">
            <a:extLst>
              <a:ext uri="{FF2B5EF4-FFF2-40B4-BE49-F238E27FC236}">
                <a16:creationId xmlns:a16="http://schemas.microsoft.com/office/drawing/2014/main" id="{24F581A9-B441-7CE9-29EB-9B33BA430B88}"/>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8" name="Rectangle 7">
            <a:extLst>
              <a:ext uri="{FF2B5EF4-FFF2-40B4-BE49-F238E27FC236}">
                <a16:creationId xmlns:a16="http://schemas.microsoft.com/office/drawing/2014/main" id="{C6E7BE53-33A2-7020-5430-42A35EEBB678}"/>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150899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867400"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867400"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3248161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6" name="Chart Placeholder 4">
            <a:extLst>
              <a:ext uri="{FF2B5EF4-FFF2-40B4-BE49-F238E27FC236}">
                <a16:creationId xmlns:a16="http://schemas.microsoft.com/office/drawing/2014/main" id="{05185736-59D1-6369-91B2-056246098487}"/>
              </a:ext>
            </a:extLst>
          </p:cNvPr>
          <p:cNvSpPr>
            <a:spLocks noGrp="1"/>
          </p:cNvSpPr>
          <p:nvPr>
            <p:ph type="chart" sz="quarter" idx="11"/>
          </p:nvPr>
        </p:nvSpPr>
        <p:spPr>
          <a:xfrm>
            <a:off x="6096000" y="1298575"/>
            <a:ext cx="5730875" cy="5208588"/>
          </a:xfrm>
        </p:spPr>
        <p:txBody>
          <a:bodyPr>
            <a:normAutofit/>
          </a:bodyPr>
          <a:lstStyle>
            <a:lvl1pPr>
              <a:defRPr sz="1600">
                <a:solidFill>
                  <a:schemeClr val="tx2"/>
                </a:solidFill>
              </a:defRPr>
            </a:lvl1pPr>
          </a:lstStyle>
          <a:p>
            <a:endParaRPr lang="en-LV" dirty="0"/>
          </a:p>
        </p:txBody>
      </p:sp>
    </p:spTree>
    <p:extLst>
      <p:ext uri="{BB962C8B-B14F-4D97-AF65-F5344CB8AC3E}">
        <p14:creationId xmlns:p14="http://schemas.microsoft.com/office/powerpoint/2010/main" val="115514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8126413" y="0"/>
            <a:ext cx="4065587" cy="6858000"/>
          </a:xfrm>
        </p:spPr>
        <p:txBody>
          <a:bodyPr/>
          <a:lstStyle/>
          <a:p>
            <a:endParaRPr lang="en-LV"/>
          </a:p>
        </p:txBody>
      </p:sp>
      <p:pic>
        <p:nvPicPr>
          <p:cNvPr id="2" name="Graphic 1">
            <a:extLst>
              <a:ext uri="{FF2B5EF4-FFF2-40B4-BE49-F238E27FC236}">
                <a16:creationId xmlns:a16="http://schemas.microsoft.com/office/drawing/2014/main" id="{BDBC88A1-CD64-2D77-AA4C-D9D69D80BC1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3" name="Text Placeholder 11">
            <a:extLst>
              <a:ext uri="{FF2B5EF4-FFF2-40B4-BE49-F238E27FC236}">
                <a16:creationId xmlns:a16="http://schemas.microsoft.com/office/drawing/2014/main" id="{734E0DD0-9ABE-CCED-8645-35EA79B5BC0A}"/>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6" name="Rectangle 5">
            <a:extLst>
              <a:ext uri="{FF2B5EF4-FFF2-40B4-BE49-F238E27FC236}">
                <a16:creationId xmlns:a16="http://schemas.microsoft.com/office/drawing/2014/main" id="{2132DB6D-A9EF-5335-CA4F-A9134C8D8ABC}"/>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3759356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3FFC0F-13E2-DA68-1CCC-B1724CA9007E}"/>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6" name="Subtitle 2">
            <a:extLst>
              <a:ext uri="{FF2B5EF4-FFF2-40B4-BE49-F238E27FC236}">
                <a16:creationId xmlns:a16="http://schemas.microsoft.com/office/drawing/2014/main" id="{643450F7-EB11-0BF0-0617-16EDDEB8CA5A}"/>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7" name="Date Placeholder 3">
            <a:extLst>
              <a:ext uri="{FF2B5EF4-FFF2-40B4-BE49-F238E27FC236}">
                <a16:creationId xmlns:a16="http://schemas.microsoft.com/office/drawing/2014/main" id="{B818412A-91AE-CA75-11E6-54A2DF4F74F3}"/>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8" name="Graphic 7">
            <a:extLst>
              <a:ext uri="{FF2B5EF4-FFF2-40B4-BE49-F238E27FC236}">
                <a16:creationId xmlns:a16="http://schemas.microsoft.com/office/drawing/2014/main" id="{F11B7303-DC90-EC1A-2B7B-342447062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5900" y="5639112"/>
            <a:ext cx="2606220" cy="1331750"/>
          </a:xfrm>
          <a:prstGeom prst="rect">
            <a:avLst/>
          </a:prstGeom>
        </p:spPr>
      </p:pic>
      <p:grpSp>
        <p:nvGrpSpPr>
          <p:cNvPr id="9" name="Group 8">
            <a:extLst>
              <a:ext uri="{FF2B5EF4-FFF2-40B4-BE49-F238E27FC236}">
                <a16:creationId xmlns:a16="http://schemas.microsoft.com/office/drawing/2014/main" id="{51BF0CC3-F766-02CA-A9AC-7BAB44D1CC2D}"/>
              </a:ext>
            </a:extLst>
          </p:cNvPr>
          <p:cNvGrpSpPr/>
          <p:nvPr userDrawn="1"/>
        </p:nvGrpSpPr>
        <p:grpSpPr>
          <a:xfrm>
            <a:off x="5477322" y="0"/>
            <a:ext cx="6714678" cy="6859873"/>
            <a:chOff x="5477322" y="0"/>
            <a:chExt cx="6714678" cy="6859873"/>
          </a:xfrm>
        </p:grpSpPr>
        <p:sp>
          <p:nvSpPr>
            <p:cNvPr id="15" name="Hexagon 12">
              <a:extLst>
                <a:ext uri="{FF2B5EF4-FFF2-40B4-BE49-F238E27FC236}">
                  <a16:creationId xmlns:a16="http://schemas.microsoft.com/office/drawing/2014/main" id="{CF304506-21D0-6040-B419-5474864408A7}"/>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6" name="Rectangle 15">
              <a:extLst>
                <a:ext uri="{FF2B5EF4-FFF2-40B4-BE49-F238E27FC236}">
                  <a16:creationId xmlns:a16="http://schemas.microsoft.com/office/drawing/2014/main" id="{B6AA1381-9E9C-0279-7A32-ABFAFFE4C008}"/>
                </a:ext>
              </a:extLst>
            </p:cNvPr>
            <p:cNvSpPr/>
            <p:nvPr userDrawn="1"/>
          </p:nvSpPr>
          <p:spPr>
            <a:xfrm>
              <a:off x="5477322" y="6409438"/>
              <a:ext cx="448937" cy="4489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7" name="Rectangle 16">
              <a:extLst>
                <a:ext uri="{FF2B5EF4-FFF2-40B4-BE49-F238E27FC236}">
                  <a16:creationId xmlns:a16="http://schemas.microsoft.com/office/drawing/2014/main" id="{7328E825-E596-793B-3213-CE4250B75B6C}"/>
                </a:ext>
              </a:extLst>
            </p:cNvPr>
            <p:cNvSpPr/>
            <p:nvPr userDrawn="1"/>
          </p:nvSpPr>
          <p:spPr>
            <a:xfrm>
              <a:off x="8441906" y="0"/>
              <a:ext cx="3745270" cy="3745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Tree>
    <p:extLst>
      <p:ext uri="{BB962C8B-B14F-4D97-AF65-F5344CB8AC3E}">
        <p14:creationId xmlns:p14="http://schemas.microsoft.com/office/powerpoint/2010/main" val="2332070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6096001" y="0"/>
            <a:ext cx="6096000" cy="6858000"/>
          </a:xfrm>
        </p:spPr>
        <p:txBody>
          <a:bodyPr/>
          <a:lstStyle/>
          <a:p>
            <a:endParaRPr lang="en-LV"/>
          </a:p>
        </p:txBody>
      </p:sp>
      <p:pic>
        <p:nvPicPr>
          <p:cNvPr id="2" name="Graphic 1">
            <a:extLst>
              <a:ext uri="{FF2B5EF4-FFF2-40B4-BE49-F238E27FC236}">
                <a16:creationId xmlns:a16="http://schemas.microsoft.com/office/drawing/2014/main" id="{BDBC88A1-CD64-2D77-AA4C-D9D69D80BC1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3" name="Text Placeholder 11">
            <a:extLst>
              <a:ext uri="{FF2B5EF4-FFF2-40B4-BE49-F238E27FC236}">
                <a16:creationId xmlns:a16="http://schemas.microsoft.com/office/drawing/2014/main" id="{734E0DD0-9ABE-CCED-8645-35EA79B5BC0A}"/>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6" name="Rectangle 5">
            <a:extLst>
              <a:ext uri="{FF2B5EF4-FFF2-40B4-BE49-F238E27FC236}">
                <a16:creationId xmlns:a16="http://schemas.microsoft.com/office/drawing/2014/main" id="{2132DB6D-A9EF-5335-CA4F-A9134C8D8ABC}"/>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674825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96732" y="2794499"/>
            <a:ext cx="8392744" cy="1325563"/>
          </a:xfrm>
        </p:spPr>
        <p:txBody>
          <a:bodyPr anchor="ctr">
            <a:normAutofit/>
          </a:bodyPr>
          <a:lstStyle>
            <a:lvl1pPr>
              <a:defRPr sz="4400">
                <a:solidFill>
                  <a:schemeClr val="tx1"/>
                </a:solidFill>
              </a:defRPr>
            </a:lvl1pPr>
          </a:lstStyle>
          <a:p>
            <a:r>
              <a:rPr lang="en-GB" dirty="0"/>
              <a:t>Click to edit Master title style</a:t>
            </a:r>
            <a:endParaRPr lang="en-LV" dirty="0"/>
          </a:p>
        </p:txBody>
      </p:sp>
      <p:pic>
        <p:nvPicPr>
          <p:cNvPr id="2" name="Graphic 1">
            <a:extLst>
              <a:ext uri="{FF2B5EF4-FFF2-40B4-BE49-F238E27FC236}">
                <a16:creationId xmlns:a16="http://schemas.microsoft.com/office/drawing/2014/main" id="{556FBD4E-E7B3-4C36-F680-369B660BDC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3" name="Text Placeholder 11">
            <a:extLst>
              <a:ext uri="{FF2B5EF4-FFF2-40B4-BE49-F238E27FC236}">
                <a16:creationId xmlns:a16="http://schemas.microsoft.com/office/drawing/2014/main" id="{44D4609D-599D-7150-52C1-54942451D400}"/>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6" name="Rectangle 5">
            <a:extLst>
              <a:ext uri="{FF2B5EF4-FFF2-40B4-BE49-F238E27FC236}">
                <a16:creationId xmlns:a16="http://schemas.microsoft.com/office/drawing/2014/main" id="{1605244B-5DEE-F861-EFE3-579E5C05D25E}"/>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3716322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074888"/>
            <a:ext cx="3529898" cy="4139344"/>
          </a:xfrm>
        </p:spPr>
        <p:txBody>
          <a:bodyPr>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9" name="Content Placeholder 2">
            <a:extLst>
              <a:ext uri="{FF2B5EF4-FFF2-40B4-BE49-F238E27FC236}">
                <a16:creationId xmlns:a16="http://schemas.microsoft.com/office/drawing/2014/main" id="{5039E7C4-0BB0-B4A1-EF71-A831E884B4E1}"/>
              </a:ext>
            </a:extLst>
          </p:cNvPr>
          <p:cNvSpPr>
            <a:spLocks noGrp="1"/>
          </p:cNvSpPr>
          <p:nvPr>
            <p:ph idx="11"/>
          </p:nvPr>
        </p:nvSpPr>
        <p:spPr>
          <a:xfrm>
            <a:off x="4251150" y="2074888"/>
            <a:ext cx="3529898" cy="4139344"/>
          </a:xfrm>
        </p:spPr>
        <p:txBody>
          <a:bodyPr>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14" name="Content Placeholder 2">
            <a:extLst>
              <a:ext uri="{FF2B5EF4-FFF2-40B4-BE49-F238E27FC236}">
                <a16:creationId xmlns:a16="http://schemas.microsoft.com/office/drawing/2014/main" id="{29D5CCE2-9D59-1634-18CF-CC27703F71D8}"/>
              </a:ext>
            </a:extLst>
          </p:cNvPr>
          <p:cNvSpPr>
            <a:spLocks noGrp="1"/>
          </p:cNvSpPr>
          <p:nvPr>
            <p:ph idx="12"/>
          </p:nvPr>
        </p:nvSpPr>
        <p:spPr>
          <a:xfrm>
            <a:off x="8012445" y="2074888"/>
            <a:ext cx="3529898" cy="4139344"/>
          </a:xfrm>
        </p:spPr>
        <p:txBody>
          <a:bodyPr>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16" name="Text Placeholder 2">
            <a:extLst>
              <a:ext uri="{FF2B5EF4-FFF2-40B4-BE49-F238E27FC236}">
                <a16:creationId xmlns:a16="http://schemas.microsoft.com/office/drawing/2014/main" id="{E153195A-5409-7937-16BA-0F23D6F8AF57}"/>
              </a:ext>
            </a:extLst>
          </p:cNvPr>
          <p:cNvSpPr>
            <a:spLocks noGrp="1"/>
          </p:cNvSpPr>
          <p:nvPr>
            <p:ph type="body" idx="13"/>
          </p:nvPr>
        </p:nvSpPr>
        <p:spPr>
          <a:xfrm>
            <a:off x="489856" y="1281248"/>
            <a:ext cx="3529897" cy="704559"/>
          </a:xfrm>
        </p:spPr>
        <p:txBody>
          <a:bodyPr anchor="b">
            <a:normAutofit/>
          </a:bodyPr>
          <a:lstStyle>
            <a:lvl1pPr marL="0" indent="0">
              <a:buNone/>
              <a:defRPr sz="2200" b="0">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a:t>
            </a:r>
          </a:p>
        </p:txBody>
      </p:sp>
      <p:sp>
        <p:nvSpPr>
          <p:cNvPr id="18" name="Text Placeholder 2">
            <a:extLst>
              <a:ext uri="{FF2B5EF4-FFF2-40B4-BE49-F238E27FC236}">
                <a16:creationId xmlns:a16="http://schemas.microsoft.com/office/drawing/2014/main" id="{099739FF-3FA1-F41F-E9D4-77F304226B5A}"/>
              </a:ext>
            </a:extLst>
          </p:cNvPr>
          <p:cNvSpPr>
            <a:spLocks noGrp="1"/>
          </p:cNvSpPr>
          <p:nvPr>
            <p:ph type="body" idx="14"/>
          </p:nvPr>
        </p:nvSpPr>
        <p:spPr>
          <a:xfrm>
            <a:off x="4251150" y="1281248"/>
            <a:ext cx="3529897" cy="704559"/>
          </a:xfrm>
        </p:spPr>
        <p:txBody>
          <a:bodyPr anchor="b">
            <a:normAutofit/>
          </a:bodyPr>
          <a:lstStyle>
            <a:lvl1pPr marL="0" indent="0">
              <a:buNone/>
              <a:defRPr sz="2200" b="0">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a:t>
            </a:r>
          </a:p>
        </p:txBody>
      </p:sp>
      <p:sp>
        <p:nvSpPr>
          <p:cNvPr id="20" name="Text Placeholder 2">
            <a:extLst>
              <a:ext uri="{FF2B5EF4-FFF2-40B4-BE49-F238E27FC236}">
                <a16:creationId xmlns:a16="http://schemas.microsoft.com/office/drawing/2014/main" id="{D6554E02-99AF-5A11-2B02-4B069DBFB15B}"/>
              </a:ext>
            </a:extLst>
          </p:cNvPr>
          <p:cNvSpPr>
            <a:spLocks noGrp="1"/>
          </p:cNvSpPr>
          <p:nvPr>
            <p:ph type="body" idx="15"/>
          </p:nvPr>
        </p:nvSpPr>
        <p:spPr>
          <a:xfrm>
            <a:off x="8012444" y="1281248"/>
            <a:ext cx="3529897" cy="704559"/>
          </a:xfrm>
        </p:spPr>
        <p:txBody>
          <a:bodyPr anchor="b">
            <a:normAutofit/>
          </a:bodyPr>
          <a:lstStyle>
            <a:lvl1pPr marL="0" indent="0">
              <a:buNone/>
              <a:defRPr sz="2200" b="0">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a:t>
            </a:r>
          </a:p>
        </p:txBody>
      </p:sp>
    </p:spTree>
    <p:extLst>
      <p:ext uri="{BB962C8B-B14F-4D97-AF65-F5344CB8AC3E}">
        <p14:creationId xmlns:p14="http://schemas.microsoft.com/office/powerpoint/2010/main" val="7401793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0437-2805-6F1D-F57A-E8245F1D0D9E}"/>
              </a:ext>
            </a:extLst>
          </p:cNvPr>
          <p:cNvSpPr>
            <a:spLocks noGrp="1"/>
          </p:cNvSpPr>
          <p:nvPr>
            <p:ph type="ctrTitle" hasCustomPrompt="1"/>
          </p:nvPr>
        </p:nvSpPr>
        <p:spPr>
          <a:xfrm>
            <a:off x="463424" y="2536269"/>
            <a:ext cx="2873663" cy="902617"/>
          </a:xfrm>
        </p:spPr>
        <p:txBody>
          <a:bodyPr anchor="t">
            <a:normAutofit/>
          </a:bodyPr>
          <a:lstStyle>
            <a:lvl1pPr algn="l">
              <a:defRPr sz="1500">
                <a:solidFill>
                  <a:schemeClr val="bg1"/>
                </a:solidFill>
              </a:defRPr>
            </a:lvl1pPr>
          </a:lstStyle>
          <a:p>
            <a:r>
              <a:rPr lang="en-LV" dirty="0"/>
              <a:t>Stars.gov.lv attīsta Izglītības un zinātnes ministrija sadarbībā ar </a:t>
            </a:r>
            <a:br>
              <a:rPr lang="en-LV" dirty="0"/>
            </a:br>
            <a:r>
              <a:rPr lang="en-LV" dirty="0"/>
              <a:t>Valsts izglītības attīstības aģentūru</a:t>
            </a:r>
          </a:p>
        </p:txBody>
      </p:sp>
      <p:sp>
        <p:nvSpPr>
          <p:cNvPr id="3" name="Subtitle 2">
            <a:extLst>
              <a:ext uri="{FF2B5EF4-FFF2-40B4-BE49-F238E27FC236}">
                <a16:creationId xmlns:a16="http://schemas.microsoft.com/office/drawing/2014/main" id="{88236F69-A4B6-9350-AB76-13F057A52437}"/>
              </a:ext>
            </a:extLst>
          </p:cNvPr>
          <p:cNvSpPr>
            <a:spLocks noGrp="1"/>
          </p:cNvSpPr>
          <p:nvPr>
            <p:ph type="subTitle" idx="1" hasCustomPrompt="1"/>
          </p:nvPr>
        </p:nvSpPr>
        <p:spPr>
          <a:xfrm>
            <a:off x="468367" y="3694201"/>
            <a:ext cx="2873663" cy="512466"/>
          </a:xfrm>
        </p:spPr>
        <p:txBody>
          <a:bodyPr>
            <a:norm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LV" dirty="0"/>
              <a:t>info@viaa.gov.lv</a:t>
            </a:r>
            <a:br>
              <a:rPr lang="en-LV" dirty="0"/>
            </a:br>
            <a:r>
              <a:rPr lang="en-LV" dirty="0"/>
              <a:t>viaa.gov.lv</a:t>
            </a:r>
          </a:p>
        </p:txBody>
      </p:sp>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48873"/>
            <a:ext cx="3630096"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
        <p:nvSpPr>
          <p:cNvPr id="9" name="Text Placeholder 2">
            <a:extLst>
              <a:ext uri="{FF2B5EF4-FFF2-40B4-BE49-F238E27FC236}">
                <a16:creationId xmlns:a16="http://schemas.microsoft.com/office/drawing/2014/main" id="{103B2407-E5CA-A0A6-ECF5-FC9A363F0EDC}"/>
              </a:ext>
            </a:extLst>
          </p:cNvPr>
          <p:cNvSpPr>
            <a:spLocks noGrp="1"/>
          </p:cNvSpPr>
          <p:nvPr>
            <p:ph type="body" idx="13" hasCustomPrompt="1"/>
          </p:nvPr>
        </p:nvSpPr>
        <p:spPr>
          <a:xfrm>
            <a:off x="463424" y="4301122"/>
            <a:ext cx="2873663" cy="836486"/>
          </a:xfrm>
        </p:spPr>
        <p:txBody>
          <a:bodyPr anchor="t">
            <a:normAutofit/>
          </a:bodyPr>
          <a:lstStyle>
            <a:lvl1pPr marL="0" indent="0">
              <a:lnSpc>
                <a:spcPct val="100000"/>
              </a:lnSpc>
              <a:spcBef>
                <a:spcPts val="0"/>
              </a:spcBef>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+371 67 785 406</a:t>
            </a:r>
          </a:p>
          <a:p>
            <a:pPr lvl="0"/>
            <a:r>
              <a:rPr lang="en-GB" dirty="0"/>
              <a:t>+371 67 830 841</a:t>
            </a:r>
          </a:p>
          <a:p>
            <a:pPr lvl="0"/>
            <a:endParaRPr lang="en-GB" dirty="0"/>
          </a:p>
          <a:p>
            <a:pPr lvl="0"/>
            <a:r>
              <a:rPr lang="en-GB" dirty="0" err="1"/>
              <a:t>Vaļņu</a:t>
            </a:r>
            <a:r>
              <a:rPr lang="en-GB" dirty="0"/>
              <a:t> </a:t>
            </a:r>
            <a:r>
              <a:rPr lang="en-GB" dirty="0" err="1"/>
              <a:t>iela</a:t>
            </a:r>
            <a:r>
              <a:rPr lang="en-GB" dirty="0"/>
              <a:t> 1, </a:t>
            </a:r>
            <a:r>
              <a:rPr lang="en-GB" dirty="0" err="1"/>
              <a:t>Rīga</a:t>
            </a:r>
            <a:r>
              <a:rPr lang="en-GB" dirty="0"/>
              <a:t>,</a:t>
            </a:r>
          </a:p>
          <a:p>
            <a:pPr lvl="0"/>
            <a:r>
              <a:rPr lang="en-GB" dirty="0"/>
              <a:t>LV-1050, </a:t>
            </a:r>
            <a:r>
              <a:rPr lang="en-GB" dirty="0" err="1"/>
              <a:t>Latvija</a:t>
            </a:r>
            <a:endParaRPr lang="en-GB" dirty="0"/>
          </a:p>
        </p:txBody>
      </p:sp>
      <p:sp>
        <p:nvSpPr>
          <p:cNvPr id="15" name="Text Placeholder 2">
            <a:extLst>
              <a:ext uri="{FF2B5EF4-FFF2-40B4-BE49-F238E27FC236}">
                <a16:creationId xmlns:a16="http://schemas.microsoft.com/office/drawing/2014/main" id="{1F563B47-304A-8361-5568-43826711ADF4}"/>
              </a:ext>
            </a:extLst>
          </p:cNvPr>
          <p:cNvSpPr>
            <a:spLocks noGrp="1"/>
          </p:cNvSpPr>
          <p:nvPr>
            <p:ph type="body" idx="14" hasCustomPrompt="1"/>
          </p:nvPr>
        </p:nvSpPr>
        <p:spPr>
          <a:xfrm>
            <a:off x="463424" y="5790557"/>
            <a:ext cx="2873663" cy="204890"/>
          </a:xfrm>
        </p:spPr>
        <p:txBody>
          <a:bodyPr anchor="t">
            <a:normAutofit/>
          </a:bodyPr>
          <a:lstStyle>
            <a:lvl1pPr marL="0" indent="0">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Sociālajos</a:t>
            </a:r>
            <a:r>
              <a:rPr lang="en-GB" dirty="0"/>
              <a:t> </a:t>
            </a:r>
            <a:r>
              <a:rPr lang="en-GB" dirty="0" err="1"/>
              <a:t>medijos</a:t>
            </a:r>
            <a:r>
              <a:rPr lang="en-GB" dirty="0"/>
              <a:t>: @stars-account-name</a:t>
            </a:r>
          </a:p>
        </p:txBody>
      </p:sp>
      <p:pic>
        <p:nvPicPr>
          <p:cNvPr id="6" name="Graphic 5">
            <a:extLst>
              <a:ext uri="{FF2B5EF4-FFF2-40B4-BE49-F238E27FC236}">
                <a16:creationId xmlns:a16="http://schemas.microsoft.com/office/drawing/2014/main" id="{B8D222AE-9249-95DD-2352-E3F90CDA01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36088" y="5494370"/>
            <a:ext cx="2781300" cy="927100"/>
          </a:xfrm>
          <a:prstGeom prst="rect">
            <a:avLst/>
          </a:prstGeom>
        </p:spPr>
      </p:pic>
      <p:pic>
        <p:nvPicPr>
          <p:cNvPr id="19" name="Graphic 18">
            <a:extLst>
              <a:ext uri="{FF2B5EF4-FFF2-40B4-BE49-F238E27FC236}">
                <a16:creationId xmlns:a16="http://schemas.microsoft.com/office/drawing/2014/main" id="{C44B8157-EFA2-F8FF-2C84-BCA35EFAC59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1849" y="6092039"/>
            <a:ext cx="189000" cy="198000"/>
          </a:xfrm>
          <a:prstGeom prst="rect">
            <a:avLst/>
          </a:prstGeom>
        </p:spPr>
      </p:pic>
      <p:pic>
        <p:nvPicPr>
          <p:cNvPr id="21" name="Graphic 20">
            <a:extLst>
              <a:ext uri="{FF2B5EF4-FFF2-40B4-BE49-F238E27FC236}">
                <a16:creationId xmlns:a16="http://schemas.microsoft.com/office/drawing/2014/main" id="{9FD7410F-00E6-521E-27F8-80ADEB2A33E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1876" y="6092039"/>
            <a:ext cx="198000" cy="198000"/>
          </a:xfrm>
          <a:prstGeom prst="rect">
            <a:avLst/>
          </a:prstGeom>
        </p:spPr>
      </p:pic>
      <p:pic>
        <p:nvPicPr>
          <p:cNvPr id="23" name="Graphic 22">
            <a:extLst>
              <a:ext uri="{FF2B5EF4-FFF2-40B4-BE49-F238E27FC236}">
                <a16:creationId xmlns:a16="http://schemas.microsoft.com/office/drawing/2014/main" id="{17CB6273-E6FB-FD47-75EB-6284985AF97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2774" y="6092039"/>
            <a:ext cx="198000" cy="198000"/>
          </a:xfrm>
          <a:prstGeom prst="rect">
            <a:avLst/>
          </a:prstGeom>
        </p:spPr>
      </p:pic>
      <p:pic>
        <p:nvPicPr>
          <p:cNvPr id="25" name="Graphic 24">
            <a:extLst>
              <a:ext uri="{FF2B5EF4-FFF2-40B4-BE49-F238E27FC236}">
                <a16:creationId xmlns:a16="http://schemas.microsoft.com/office/drawing/2014/main" id="{8F9542AE-0571-A87D-5E05-50F842BDE9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514801" y="6092039"/>
            <a:ext cx="171000" cy="198000"/>
          </a:xfrm>
          <a:prstGeom prst="rect">
            <a:avLst/>
          </a:prstGeom>
        </p:spPr>
      </p:pic>
      <p:pic>
        <p:nvPicPr>
          <p:cNvPr id="27" name="Graphic 26">
            <a:extLst>
              <a:ext uri="{FF2B5EF4-FFF2-40B4-BE49-F238E27FC236}">
                <a16:creationId xmlns:a16="http://schemas.microsoft.com/office/drawing/2014/main" id="{2BAD9AA3-1CB4-2A31-7F1C-0A468A25675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796305" y="6092039"/>
            <a:ext cx="207900" cy="198000"/>
          </a:xfrm>
          <a:prstGeom prst="rect">
            <a:avLst/>
          </a:prstGeom>
        </p:spPr>
      </p:pic>
    </p:spTree>
    <p:extLst>
      <p:ext uri="{BB962C8B-B14F-4D97-AF65-F5344CB8AC3E}">
        <p14:creationId xmlns:p14="http://schemas.microsoft.com/office/powerpoint/2010/main" val="3012773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accent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48873"/>
            <a:ext cx="3630096"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pic>
        <p:nvPicPr>
          <p:cNvPr id="4" name="Graphic 3">
            <a:extLst>
              <a:ext uri="{FF2B5EF4-FFF2-40B4-BE49-F238E27FC236}">
                <a16:creationId xmlns:a16="http://schemas.microsoft.com/office/drawing/2014/main" id="{D26E4BC2-1A86-C6F9-AC33-87A49FD2AF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36088" y="5494370"/>
            <a:ext cx="2781300" cy="927100"/>
          </a:xfrm>
          <a:prstGeom prst="rect">
            <a:avLst/>
          </a:prstGeom>
        </p:spPr>
      </p:pic>
      <p:sp>
        <p:nvSpPr>
          <p:cNvPr id="5" name="Title 1">
            <a:extLst>
              <a:ext uri="{FF2B5EF4-FFF2-40B4-BE49-F238E27FC236}">
                <a16:creationId xmlns:a16="http://schemas.microsoft.com/office/drawing/2014/main" id="{D720E5D9-C205-D959-62B9-18930478DF20}"/>
              </a:ext>
            </a:extLst>
          </p:cNvPr>
          <p:cNvSpPr>
            <a:spLocks noGrp="1"/>
          </p:cNvSpPr>
          <p:nvPr>
            <p:ph type="ctrTitle" hasCustomPrompt="1"/>
          </p:nvPr>
        </p:nvSpPr>
        <p:spPr>
          <a:xfrm>
            <a:off x="463424" y="2536269"/>
            <a:ext cx="2873663" cy="902617"/>
          </a:xfrm>
        </p:spPr>
        <p:txBody>
          <a:bodyPr anchor="t">
            <a:normAutofit/>
          </a:bodyPr>
          <a:lstStyle>
            <a:lvl1pPr algn="l">
              <a:defRPr sz="1500">
                <a:solidFill>
                  <a:schemeClr val="bg1"/>
                </a:solidFill>
              </a:defRPr>
            </a:lvl1pPr>
          </a:lstStyle>
          <a:p>
            <a:r>
              <a:rPr lang="en-LV" dirty="0"/>
              <a:t>Stars.gov.lv attīsta Izglītības un zinātnes ministrija sadarbībā ar </a:t>
            </a:r>
            <a:br>
              <a:rPr lang="en-LV" dirty="0"/>
            </a:br>
            <a:r>
              <a:rPr lang="en-LV" dirty="0"/>
              <a:t>Valsts izglītības attīstības aģentūru</a:t>
            </a:r>
          </a:p>
        </p:txBody>
      </p:sp>
      <p:sp>
        <p:nvSpPr>
          <p:cNvPr id="6" name="Subtitle 2">
            <a:extLst>
              <a:ext uri="{FF2B5EF4-FFF2-40B4-BE49-F238E27FC236}">
                <a16:creationId xmlns:a16="http://schemas.microsoft.com/office/drawing/2014/main" id="{2DD2F0F4-9C74-6737-4D61-2F0AD85DA480}"/>
              </a:ext>
            </a:extLst>
          </p:cNvPr>
          <p:cNvSpPr>
            <a:spLocks noGrp="1"/>
          </p:cNvSpPr>
          <p:nvPr>
            <p:ph type="subTitle" idx="1" hasCustomPrompt="1"/>
          </p:nvPr>
        </p:nvSpPr>
        <p:spPr>
          <a:xfrm>
            <a:off x="468367" y="3694201"/>
            <a:ext cx="2873663" cy="512466"/>
          </a:xfrm>
        </p:spPr>
        <p:txBody>
          <a:bodyPr>
            <a:norm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LV" dirty="0"/>
              <a:t>info@viaa.gov.lv</a:t>
            </a:r>
            <a:br>
              <a:rPr lang="en-LV" dirty="0"/>
            </a:br>
            <a:r>
              <a:rPr lang="en-LV" dirty="0"/>
              <a:t>viaa.gov.lv</a:t>
            </a:r>
          </a:p>
        </p:txBody>
      </p:sp>
      <p:sp>
        <p:nvSpPr>
          <p:cNvPr id="7" name="Text Placeholder 2">
            <a:extLst>
              <a:ext uri="{FF2B5EF4-FFF2-40B4-BE49-F238E27FC236}">
                <a16:creationId xmlns:a16="http://schemas.microsoft.com/office/drawing/2014/main" id="{D2CDD3AA-0673-D01A-BD90-17A6DF0A0F34}"/>
              </a:ext>
            </a:extLst>
          </p:cNvPr>
          <p:cNvSpPr>
            <a:spLocks noGrp="1"/>
          </p:cNvSpPr>
          <p:nvPr>
            <p:ph type="body" idx="13" hasCustomPrompt="1"/>
          </p:nvPr>
        </p:nvSpPr>
        <p:spPr>
          <a:xfrm>
            <a:off x="463424" y="4301122"/>
            <a:ext cx="2873663" cy="836486"/>
          </a:xfrm>
        </p:spPr>
        <p:txBody>
          <a:bodyPr anchor="t">
            <a:normAutofit/>
          </a:bodyPr>
          <a:lstStyle>
            <a:lvl1pPr marL="0" indent="0">
              <a:lnSpc>
                <a:spcPct val="100000"/>
              </a:lnSpc>
              <a:spcBef>
                <a:spcPts val="0"/>
              </a:spcBef>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+371 67 785 406</a:t>
            </a:r>
          </a:p>
          <a:p>
            <a:pPr lvl="0"/>
            <a:r>
              <a:rPr lang="en-GB" dirty="0"/>
              <a:t>+371 67 830 841</a:t>
            </a:r>
          </a:p>
          <a:p>
            <a:pPr lvl="0"/>
            <a:endParaRPr lang="en-GB" dirty="0"/>
          </a:p>
          <a:p>
            <a:pPr lvl="0"/>
            <a:r>
              <a:rPr lang="en-GB" dirty="0" err="1"/>
              <a:t>Vaļņu</a:t>
            </a:r>
            <a:r>
              <a:rPr lang="en-GB" dirty="0"/>
              <a:t> </a:t>
            </a:r>
            <a:r>
              <a:rPr lang="en-GB" dirty="0" err="1"/>
              <a:t>iela</a:t>
            </a:r>
            <a:r>
              <a:rPr lang="en-GB" dirty="0"/>
              <a:t> 1, </a:t>
            </a:r>
            <a:r>
              <a:rPr lang="en-GB" dirty="0" err="1"/>
              <a:t>Rīga</a:t>
            </a:r>
            <a:r>
              <a:rPr lang="en-GB" dirty="0"/>
              <a:t>,</a:t>
            </a:r>
          </a:p>
          <a:p>
            <a:pPr lvl="0"/>
            <a:r>
              <a:rPr lang="en-GB" dirty="0"/>
              <a:t>LV-1050, </a:t>
            </a:r>
            <a:r>
              <a:rPr lang="en-GB" dirty="0" err="1"/>
              <a:t>Latvija</a:t>
            </a:r>
            <a:endParaRPr lang="en-GB" dirty="0"/>
          </a:p>
        </p:txBody>
      </p:sp>
      <p:sp>
        <p:nvSpPr>
          <p:cNvPr id="8" name="Text Placeholder 2">
            <a:extLst>
              <a:ext uri="{FF2B5EF4-FFF2-40B4-BE49-F238E27FC236}">
                <a16:creationId xmlns:a16="http://schemas.microsoft.com/office/drawing/2014/main" id="{05CC0863-1C91-455E-98C5-C8BF0A8734FD}"/>
              </a:ext>
            </a:extLst>
          </p:cNvPr>
          <p:cNvSpPr>
            <a:spLocks noGrp="1"/>
          </p:cNvSpPr>
          <p:nvPr>
            <p:ph type="body" idx="14" hasCustomPrompt="1"/>
          </p:nvPr>
        </p:nvSpPr>
        <p:spPr>
          <a:xfrm>
            <a:off x="463424" y="5790557"/>
            <a:ext cx="2873663" cy="204890"/>
          </a:xfrm>
        </p:spPr>
        <p:txBody>
          <a:bodyPr anchor="t">
            <a:normAutofit/>
          </a:bodyPr>
          <a:lstStyle>
            <a:lvl1pPr marL="0" indent="0">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Sociālajos</a:t>
            </a:r>
            <a:r>
              <a:rPr lang="en-GB" dirty="0"/>
              <a:t> </a:t>
            </a:r>
            <a:r>
              <a:rPr lang="en-GB" dirty="0" err="1"/>
              <a:t>medijos</a:t>
            </a:r>
            <a:r>
              <a:rPr lang="en-GB" dirty="0"/>
              <a:t>: @stars-account-name</a:t>
            </a:r>
          </a:p>
        </p:txBody>
      </p:sp>
      <p:pic>
        <p:nvPicPr>
          <p:cNvPr id="18" name="Graphic 17">
            <a:extLst>
              <a:ext uri="{FF2B5EF4-FFF2-40B4-BE49-F238E27FC236}">
                <a16:creationId xmlns:a16="http://schemas.microsoft.com/office/drawing/2014/main" id="{1A2F4477-9F8D-6539-3065-B0FD410235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1849" y="6092039"/>
            <a:ext cx="189000" cy="198000"/>
          </a:xfrm>
          <a:prstGeom prst="rect">
            <a:avLst/>
          </a:prstGeom>
        </p:spPr>
      </p:pic>
      <p:pic>
        <p:nvPicPr>
          <p:cNvPr id="19" name="Graphic 18">
            <a:extLst>
              <a:ext uri="{FF2B5EF4-FFF2-40B4-BE49-F238E27FC236}">
                <a16:creationId xmlns:a16="http://schemas.microsoft.com/office/drawing/2014/main" id="{3E22308A-BE98-2501-9129-52F03D8410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1876" y="6092039"/>
            <a:ext cx="198000" cy="198000"/>
          </a:xfrm>
          <a:prstGeom prst="rect">
            <a:avLst/>
          </a:prstGeom>
        </p:spPr>
      </p:pic>
      <p:pic>
        <p:nvPicPr>
          <p:cNvPr id="20" name="Graphic 19">
            <a:extLst>
              <a:ext uri="{FF2B5EF4-FFF2-40B4-BE49-F238E27FC236}">
                <a16:creationId xmlns:a16="http://schemas.microsoft.com/office/drawing/2014/main" id="{92464C35-C6BF-60E4-52C5-15BF468BB5E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2774" y="6092039"/>
            <a:ext cx="198000" cy="198000"/>
          </a:xfrm>
          <a:prstGeom prst="rect">
            <a:avLst/>
          </a:prstGeom>
        </p:spPr>
      </p:pic>
      <p:pic>
        <p:nvPicPr>
          <p:cNvPr id="21" name="Graphic 20">
            <a:extLst>
              <a:ext uri="{FF2B5EF4-FFF2-40B4-BE49-F238E27FC236}">
                <a16:creationId xmlns:a16="http://schemas.microsoft.com/office/drawing/2014/main" id="{9864C44F-3022-6100-360C-D566473144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514801" y="6092039"/>
            <a:ext cx="171000" cy="198000"/>
          </a:xfrm>
          <a:prstGeom prst="rect">
            <a:avLst/>
          </a:prstGeom>
        </p:spPr>
      </p:pic>
      <p:pic>
        <p:nvPicPr>
          <p:cNvPr id="22" name="Graphic 21">
            <a:extLst>
              <a:ext uri="{FF2B5EF4-FFF2-40B4-BE49-F238E27FC236}">
                <a16:creationId xmlns:a16="http://schemas.microsoft.com/office/drawing/2014/main" id="{83E9FB7B-5C09-C23F-390C-14EF311828E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796305" y="6092039"/>
            <a:ext cx="207900" cy="198000"/>
          </a:xfrm>
          <a:prstGeom prst="rect">
            <a:avLst/>
          </a:prstGeom>
        </p:spPr>
      </p:pic>
    </p:spTree>
    <p:extLst>
      <p:ext uri="{BB962C8B-B14F-4D97-AF65-F5344CB8AC3E}">
        <p14:creationId xmlns:p14="http://schemas.microsoft.com/office/powerpoint/2010/main" val="39325404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48873"/>
            <a:ext cx="3630095"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grpSp>
      <p:pic>
        <p:nvPicPr>
          <p:cNvPr id="4" name="Graphic 3">
            <a:extLst>
              <a:ext uri="{FF2B5EF4-FFF2-40B4-BE49-F238E27FC236}">
                <a16:creationId xmlns:a16="http://schemas.microsoft.com/office/drawing/2014/main" id="{AF3D0723-87CC-0F0D-27E3-AE72695EEE4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136088" y="5494370"/>
            <a:ext cx="2781300" cy="927100"/>
          </a:xfrm>
          <a:prstGeom prst="rect">
            <a:avLst/>
          </a:prstGeom>
        </p:spPr>
      </p:pic>
      <p:pic>
        <p:nvPicPr>
          <p:cNvPr id="5" name="Graphic 4">
            <a:extLst>
              <a:ext uri="{FF2B5EF4-FFF2-40B4-BE49-F238E27FC236}">
                <a16:creationId xmlns:a16="http://schemas.microsoft.com/office/drawing/2014/main" id="{8E821EAE-7AF9-D50F-C9BE-05A9CC0BA96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1849" y="6092039"/>
            <a:ext cx="189000" cy="198000"/>
          </a:xfrm>
          <a:prstGeom prst="rect">
            <a:avLst/>
          </a:prstGeom>
        </p:spPr>
      </p:pic>
      <p:pic>
        <p:nvPicPr>
          <p:cNvPr id="6" name="Graphic 5">
            <a:extLst>
              <a:ext uri="{FF2B5EF4-FFF2-40B4-BE49-F238E27FC236}">
                <a16:creationId xmlns:a16="http://schemas.microsoft.com/office/drawing/2014/main" id="{B7FEBF32-7E93-2B55-EDB7-995948DB7A6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81876" y="6092039"/>
            <a:ext cx="198000" cy="198000"/>
          </a:xfrm>
          <a:prstGeom prst="rect">
            <a:avLst/>
          </a:prstGeom>
        </p:spPr>
      </p:pic>
      <p:pic>
        <p:nvPicPr>
          <p:cNvPr id="7" name="Graphic 6">
            <a:extLst>
              <a:ext uri="{FF2B5EF4-FFF2-40B4-BE49-F238E27FC236}">
                <a16:creationId xmlns:a16="http://schemas.microsoft.com/office/drawing/2014/main" id="{6823FE24-9E8A-4D29-A35E-A7FFB7A54F43}"/>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182774" y="6092039"/>
            <a:ext cx="198000" cy="198000"/>
          </a:xfrm>
          <a:prstGeom prst="rect">
            <a:avLst/>
          </a:prstGeom>
        </p:spPr>
      </p:pic>
      <p:pic>
        <p:nvPicPr>
          <p:cNvPr id="8" name="Graphic 7">
            <a:extLst>
              <a:ext uri="{FF2B5EF4-FFF2-40B4-BE49-F238E27FC236}">
                <a16:creationId xmlns:a16="http://schemas.microsoft.com/office/drawing/2014/main" id="{FCD8046D-75E4-8BDA-A4D5-3605A9D42B52}"/>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514801" y="6092039"/>
            <a:ext cx="171000" cy="198000"/>
          </a:xfrm>
          <a:prstGeom prst="rect">
            <a:avLst/>
          </a:prstGeom>
        </p:spPr>
      </p:pic>
      <p:pic>
        <p:nvPicPr>
          <p:cNvPr id="18" name="Graphic 17">
            <a:extLst>
              <a:ext uri="{FF2B5EF4-FFF2-40B4-BE49-F238E27FC236}">
                <a16:creationId xmlns:a16="http://schemas.microsoft.com/office/drawing/2014/main" id="{970BD59D-6C4A-705B-9DA5-CF529CB6784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796305" y="6092039"/>
            <a:ext cx="207900" cy="198000"/>
          </a:xfrm>
          <a:prstGeom prst="rect">
            <a:avLst/>
          </a:prstGeom>
        </p:spPr>
      </p:pic>
      <p:sp>
        <p:nvSpPr>
          <p:cNvPr id="19" name="Title 1">
            <a:extLst>
              <a:ext uri="{FF2B5EF4-FFF2-40B4-BE49-F238E27FC236}">
                <a16:creationId xmlns:a16="http://schemas.microsoft.com/office/drawing/2014/main" id="{01218D38-4A14-496F-291C-B0F52916B956}"/>
              </a:ext>
            </a:extLst>
          </p:cNvPr>
          <p:cNvSpPr>
            <a:spLocks noGrp="1"/>
          </p:cNvSpPr>
          <p:nvPr>
            <p:ph type="ctrTitle" hasCustomPrompt="1"/>
          </p:nvPr>
        </p:nvSpPr>
        <p:spPr>
          <a:xfrm>
            <a:off x="463424" y="2536269"/>
            <a:ext cx="2873663" cy="902617"/>
          </a:xfrm>
        </p:spPr>
        <p:txBody>
          <a:bodyPr anchor="t">
            <a:normAutofit/>
          </a:bodyPr>
          <a:lstStyle>
            <a:lvl1pPr algn="l">
              <a:defRPr sz="1500">
                <a:solidFill>
                  <a:schemeClr val="tx1"/>
                </a:solidFill>
              </a:defRPr>
            </a:lvl1pPr>
          </a:lstStyle>
          <a:p>
            <a:r>
              <a:rPr lang="en-LV" dirty="0"/>
              <a:t>Stars.gov.lv attīsta Izglītības un zinātnes ministrija sadarbībā ar </a:t>
            </a:r>
            <a:br>
              <a:rPr lang="en-LV" dirty="0"/>
            </a:br>
            <a:r>
              <a:rPr lang="en-LV" dirty="0"/>
              <a:t>Valsts izglītības attīstības aģentūru</a:t>
            </a:r>
          </a:p>
        </p:txBody>
      </p:sp>
      <p:sp>
        <p:nvSpPr>
          <p:cNvPr id="20" name="Subtitle 2">
            <a:extLst>
              <a:ext uri="{FF2B5EF4-FFF2-40B4-BE49-F238E27FC236}">
                <a16:creationId xmlns:a16="http://schemas.microsoft.com/office/drawing/2014/main" id="{03473C07-794E-59F8-2F71-60820062C71C}"/>
              </a:ext>
            </a:extLst>
          </p:cNvPr>
          <p:cNvSpPr>
            <a:spLocks noGrp="1"/>
          </p:cNvSpPr>
          <p:nvPr>
            <p:ph type="subTitle" idx="1" hasCustomPrompt="1"/>
          </p:nvPr>
        </p:nvSpPr>
        <p:spPr>
          <a:xfrm>
            <a:off x="468367" y="3694201"/>
            <a:ext cx="2873663" cy="512466"/>
          </a:xfrm>
        </p:spPr>
        <p:txBody>
          <a:bodyPr>
            <a:normAutofit/>
          </a:bodyPr>
          <a:lstStyle>
            <a:lvl1pPr marL="0" indent="0" algn="l">
              <a:buNone/>
              <a:defRPr sz="1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LV" dirty="0"/>
              <a:t>info@viaa.gov.lv</a:t>
            </a:r>
            <a:br>
              <a:rPr lang="en-LV" dirty="0"/>
            </a:br>
            <a:r>
              <a:rPr lang="en-LV" dirty="0"/>
              <a:t>viaa.gov.lv</a:t>
            </a:r>
          </a:p>
        </p:txBody>
      </p:sp>
      <p:sp>
        <p:nvSpPr>
          <p:cNvPr id="21" name="Text Placeholder 2">
            <a:extLst>
              <a:ext uri="{FF2B5EF4-FFF2-40B4-BE49-F238E27FC236}">
                <a16:creationId xmlns:a16="http://schemas.microsoft.com/office/drawing/2014/main" id="{D80ADF8F-0137-53D0-F801-BC8335D9D786}"/>
              </a:ext>
            </a:extLst>
          </p:cNvPr>
          <p:cNvSpPr>
            <a:spLocks noGrp="1"/>
          </p:cNvSpPr>
          <p:nvPr>
            <p:ph type="body" idx="13" hasCustomPrompt="1"/>
          </p:nvPr>
        </p:nvSpPr>
        <p:spPr>
          <a:xfrm>
            <a:off x="463424" y="4301122"/>
            <a:ext cx="2873663" cy="836486"/>
          </a:xfrm>
        </p:spPr>
        <p:txBody>
          <a:bodyPr anchor="t">
            <a:normAutofit/>
          </a:bodyPr>
          <a:lstStyle>
            <a:lvl1pPr marL="0" indent="0">
              <a:lnSpc>
                <a:spcPct val="100000"/>
              </a:lnSpc>
              <a:spcBef>
                <a:spcPts val="0"/>
              </a:spcBef>
              <a:buNone/>
              <a:defRPr sz="8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+371 67 785 406</a:t>
            </a:r>
          </a:p>
          <a:p>
            <a:pPr lvl="0"/>
            <a:r>
              <a:rPr lang="en-GB" dirty="0"/>
              <a:t>+371 67 830 841</a:t>
            </a:r>
          </a:p>
          <a:p>
            <a:pPr lvl="0"/>
            <a:endParaRPr lang="en-GB" dirty="0"/>
          </a:p>
          <a:p>
            <a:pPr lvl="0"/>
            <a:r>
              <a:rPr lang="en-GB" dirty="0" err="1"/>
              <a:t>Vaļņu</a:t>
            </a:r>
            <a:r>
              <a:rPr lang="en-GB" dirty="0"/>
              <a:t> </a:t>
            </a:r>
            <a:r>
              <a:rPr lang="en-GB" dirty="0" err="1"/>
              <a:t>iela</a:t>
            </a:r>
            <a:r>
              <a:rPr lang="en-GB" dirty="0"/>
              <a:t> 1, </a:t>
            </a:r>
            <a:r>
              <a:rPr lang="en-GB" dirty="0" err="1"/>
              <a:t>Rīga</a:t>
            </a:r>
            <a:r>
              <a:rPr lang="en-GB" dirty="0"/>
              <a:t>,</a:t>
            </a:r>
          </a:p>
          <a:p>
            <a:pPr lvl="0"/>
            <a:r>
              <a:rPr lang="en-GB" dirty="0"/>
              <a:t>LV-1050, </a:t>
            </a:r>
            <a:r>
              <a:rPr lang="en-GB" dirty="0" err="1"/>
              <a:t>Latvija</a:t>
            </a:r>
            <a:endParaRPr lang="en-GB" dirty="0"/>
          </a:p>
        </p:txBody>
      </p:sp>
      <p:sp>
        <p:nvSpPr>
          <p:cNvPr id="22" name="Text Placeholder 2">
            <a:extLst>
              <a:ext uri="{FF2B5EF4-FFF2-40B4-BE49-F238E27FC236}">
                <a16:creationId xmlns:a16="http://schemas.microsoft.com/office/drawing/2014/main" id="{30AE000F-D41B-5561-4FC7-08F735E0BA87}"/>
              </a:ext>
            </a:extLst>
          </p:cNvPr>
          <p:cNvSpPr>
            <a:spLocks noGrp="1"/>
          </p:cNvSpPr>
          <p:nvPr>
            <p:ph type="body" idx="14" hasCustomPrompt="1"/>
          </p:nvPr>
        </p:nvSpPr>
        <p:spPr>
          <a:xfrm>
            <a:off x="463424" y="5790557"/>
            <a:ext cx="2873663" cy="204890"/>
          </a:xfrm>
        </p:spPr>
        <p:txBody>
          <a:bodyPr anchor="t">
            <a:normAutofit/>
          </a:bodyPr>
          <a:lstStyle>
            <a:lvl1pPr marL="0" indent="0">
              <a:buNone/>
              <a:defRPr sz="8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Sociālajos</a:t>
            </a:r>
            <a:r>
              <a:rPr lang="en-GB" dirty="0"/>
              <a:t> </a:t>
            </a:r>
            <a:r>
              <a:rPr lang="en-GB" dirty="0" err="1"/>
              <a:t>medijos</a:t>
            </a:r>
            <a:r>
              <a:rPr lang="en-GB" dirty="0"/>
              <a:t>: @stars-account-name</a:t>
            </a:r>
          </a:p>
        </p:txBody>
      </p:sp>
    </p:spTree>
    <p:extLst>
      <p:ext uri="{BB962C8B-B14F-4D97-AF65-F5344CB8AC3E}">
        <p14:creationId xmlns:p14="http://schemas.microsoft.com/office/powerpoint/2010/main" val="1904862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19"/>
        <p:cNvGrpSpPr/>
        <p:nvPr/>
      </p:nvGrpSpPr>
      <p:grpSpPr>
        <a:xfrm>
          <a:off x="0" y="0"/>
          <a:ext cx="0" cy="0"/>
          <a:chOff x="0" y="0"/>
          <a:chExt cx="0" cy="0"/>
        </a:xfrm>
      </p:grpSpPr>
      <p:sp>
        <p:nvSpPr>
          <p:cNvPr id="20" name="Google Shape;20;p3"/>
          <p:cNvSpPr/>
          <p:nvPr/>
        </p:nvSpPr>
        <p:spPr>
          <a:xfrm>
            <a:off x="0" y="1"/>
            <a:ext cx="12192000" cy="1658471"/>
          </a:xfrm>
          <a:prstGeom prst="rect">
            <a:avLst/>
          </a:prstGeom>
          <a:solidFill>
            <a:srgbClr val="CBC7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1" name="Google Shape;21;p3"/>
          <p:cNvSpPr txBox="1">
            <a:spLocks noGrp="1"/>
          </p:cNvSpPr>
          <p:nvPr>
            <p:ph type="title"/>
          </p:nvPr>
        </p:nvSpPr>
        <p:spPr>
          <a:xfrm>
            <a:off x="616775" y="257547"/>
            <a:ext cx="5723068" cy="1142815"/>
          </a:xfrm>
          <a:prstGeom prst="rect">
            <a:avLst/>
          </a:prstGeom>
          <a:noFill/>
          <a:ln>
            <a:noFill/>
          </a:ln>
        </p:spPr>
        <p:txBody>
          <a:bodyPr spcFirstLastPara="1" wrap="square" lIns="0" tIns="45700" rIns="91425" bIns="45700" anchor="ctr" anchorCtr="0"/>
          <a:lstStyle>
            <a:lvl1pPr lvl="0" algn="l">
              <a:lnSpc>
                <a:spcPct val="100000"/>
              </a:lnSpc>
              <a:spcBef>
                <a:spcPts val="0"/>
              </a:spcBef>
              <a:spcAft>
                <a:spcPts val="0"/>
              </a:spcAft>
              <a:buClr>
                <a:srgbClr val="664790"/>
              </a:buClr>
              <a:buSzPts val="2200"/>
              <a:buFont typeface="Verdana"/>
              <a:buNone/>
              <a:defRPr sz="2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616775" y="2243979"/>
            <a:ext cx="10929767" cy="3932984"/>
          </a:xfrm>
          <a:prstGeom prst="rect">
            <a:avLst/>
          </a:prstGeom>
          <a:noFill/>
          <a:ln>
            <a:noFill/>
          </a:ln>
        </p:spPr>
        <p:txBody>
          <a:bodyPr spcFirstLastPara="1" wrap="square" lIns="0" tIns="45700" rIns="91425" bIns="45700" anchor="t" anchorCtr="0"/>
          <a:lstStyle>
            <a:lvl1pPr marL="457200" lvl="0" indent="-228600" algn="l">
              <a:lnSpc>
                <a:spcPct val="100000"/>
              </a:lnSpc>
              <a:spcBef>
                <a:spcPts val="1000"/>
              </a:spcBef>
              <a:spcAft>
                <a:spcPts val="0"/>
              </a:spcAft>
              <a:buClr>
                <a:srgbClr val="664790"/>
              </a:buClr>
              <a:buSzPts val="2400"/>
              <a:buNone/>
              <a:defRPr>
                <a:solidFill>
                  <a:srgbClr val="664790"/>
                </a:solidFill>
              </a:defRPr>
            </a:lvl1pPr>
            <a:lvl2pPr marL="914400" lvl="1" indent="-228600" algn="l">
              <a:lnSpc>
                <a:spcPct val="100000"/>
              </a:lnSpc>
              <a:spcBef>
                <a:spcPts val="500"/>
              </a:spcBef>
              <a:spcAft>
                <a:spcPts val="0"/>
              </a:spcAft>
              <a:buClr>
                <a:srgbClr val="664790"/>
              </a:buClr>
              <a:buSzPts val="2000"/>
              <a:buNone/>
              <a:defRPr>
                <a:solidFill>
                  <a:srgbClr val="664790"/>
                </a:solidFill>
              </a:defRPr>
            </a:lvl2pPr>
            <a:lvl3pPr marL="1371600" lvl="2" indent="-228600" algn="l">
              <a:lnSpc>
                <a:spcPct val="100000"/>
              </a:lnSpc>
              <a:spcBef>
                <a:spcPts val="500"/>
              </a:spcBef>
              <a:spcAft>
                <a:spcPts val="0"/>
              </a:spcAft>
              <a:buClr>
                <a:srgbClr val="664790"/>
              </a:buClr>
              <a:buSzPts val="1800"/>
              <a:buNone/>
              <a:defRPr>
                <a:solidFill>
                  <a:srgbClr val="664790"/>
                </a:solidFill>
              </a:defRPr>
            </a:lvl3pPr>
            <a:lvl4pPr marL="1828800" lvl="3" indent="-228600" algn="l">
              <a:lnSpc>
                <a:spcPct val="100000"/>
              </a:lnSpc>
              <a:spcBef>
                <a:spcPts val="500"/>
              </a:spcBef>
              <a:spcAft>
                <a:spcPts val="0"/>
              </a:spcAft>
              <a:buClr>
                <a:srgbClr val="664790"/>
              </a:buClr>
              <a:buSzPts val="1400"/>
              <a:buNone/>
              <a:defRPr>
                <a:solidFill>
                  <a:srgbClr val="664790"/>
                </a:solidFill>
              </a:defRPr>
            </a:lvl4pPr>
            <a:lvl5pPr marL="2286000" lvl="4" indent="-228600" algn="l">
              <a:lnSpc>
                <a:spcPct val="100000"/>
              </a:lnSpc>
              <a:spcBef>
                <a:spcPts val="500"/>
              </a:spcBef>
              <a:spcAft>
                <a:spcPts val="0"/>
              </a:spcAft>
              <a:buClr>
                <a:srgbClr val="664790"/>
              </a:buClr>
              <a:buSzPts val="1200"/>
              <a:buNone/>
              <a:defRPr>
                <a:solidFill>
                  <a:srgbClr val="664790"/>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p:nvPr/>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
        <p:nvSpPr>
          <p:cNvPr id="24" name="Google Shape;24;p3"/>
          <p:cNvSpPr txBox="1">
            <a:spLocks noGrp="1"/>
          </p:cNvSpPr>
          <p:nvPr>
            <p:ph type="ftr" idx="11"/>
          </p:nvPr>
        </p:nvSpPr>
        <p:spPr>
          <a:xfrm>
            <a:off x="1008071" y="6566069"/>
            <a:ext cx="4114800" cy="291510"/>
          </a:xfrm>
          <a:prstGeom prst="rect">
            <a:avLst/>
          </a:prstGeom>
          <a:noFill/>
          <a:ln>
            <a:noFill/>
          </a:ln>
        </p:spPr>
        <p:txBody>
          <a:bodyPr spcFirstLastPara="1" wrap="square" lIns="108000" tIns="36000" rIns="36000" bIns="36000" anchor="ctr" anchorCtr="0"/>
          <a:lstStyle>
            <a:lvl1pPr lvl="0" algn="l">
              <a:spcBef>
                <a:spcPts val="0"/>
              </a:spcBef>
              <a:spcAft>
                <a:spcPts val="0"/>
              </a:spcAft>
              <a:buSzPts val="1400"/>
              <a:buNone/>
              <a:defRPr sz="800">
                <a:solidFill>
                  <a:srgbClr val="664790"/>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sldNum" idx="12"/>
          </p:nvPr>
        </p:nvSpPr>
        <p:spPr>
          <a:xfrm>
            <a:off x="616775" y="6566070"/>
            <a:ext cx="391296" cy="291513"/>
          </a:xfrm>
          <a:prstGeom prst="rect">
            <a:avLst/>
          </a:prstGeom>
          <a:noFill/>
          <a:ln>
            <a:noFill/>
          </a:ln>
        </p:spPr>
        <p:txBody>
          <a:bodyPr spcFirstLastPara="1" wrap="square" lIns="36000" tIns="36000" rIns="36000" bIns="36000" anchor="ctr" anchorCtr="0">
            <a:noAutofit/>
          </a:bodyPr>
          <a:lstStyle>
            <a:lvl1pPr marL="0" marR="0" lvl="0" indent="0" algn="ctr" rtl="0">
              <a:spcBef>
                <a:spcPts val="0"/>
              </a:spcBef>
              <a:buNone/>
              <a:defRPr sz="800" b="0" i="0" u="none" strike="noStrike" cap="none">
                <a:solidFill>
                  <a:schemeClr val="lt1"/>
                </a:solidFill>
                <a:latin typeface="Verdana"/>
                <a:ea typeface="Verdana"/>
                <a:cs typeface="Verdana"/>
                <a:sym typeface="Verdana"/>
              </a:defRPr>
            </a:lvl1pPr>
            <a:lvl2pPr marL="0" marR="0" lvl="1" indent="0" algn="ctr" rtl="0">
              <a:spcBef>
                <a:spcPts val="0"/>
              </a:spcBef>
              <a:buNone/>
              <a:defRPr sz="800" b="0" i="0" u="none" strike="noStrike" cap="none">
                <a:solidFill>
                  <a:schemeClr val="lt1"/>
                </a:solidFill>
                <a:latin typeface="Verdana"/>
                <a:ea typeface="Verdana"/>
                <a:cs typeface="Verdana"/>
                <a:sym typeface="Verdana"/>
              </a:defRPr>
            </a:lvl2pPr>
            <a:lvl3pPr marL="0" marR="0" lvl="2" indent="0" algn="ctr" rtl="0">
              <a:spcBef>
                <a:spcPts val="0"/>
              </a:spcBef>
              <a:buNone/>
              <a:defRPr sz="800" b="0" i="0" u="none" strike="noStrike" cap="none">
                <a:solidFill>
                  <a:schemeClr val="lt1"/>
                </a:solidFill>
                <a:latin typeface="Verdana"/>
                <a:ea typeface="Verdana"/>
                <a:cs typeface="Verdana"/>
                <a:sym typeface="Verdana"/>
              </a:defRPr>
            </a:lvl3pPr>
            <a:lvl4pPr marL="0" marR="0" lvl="3" indent="0" algn="ctr" rtl="0">
              <a:spcBef>
                <a:spcPts val="0"/>
              </a:spcBef>
              <a:buNone/>
              <a:defRPr sz="800" b="0" i="0" u="none" strike="noStrike" cap="none">
                <a:solidFill>
                  <a:schemeClr val="lt1"/>
                </a:solidFill>
                <a:latin typeface="Verdana"/>
                <a:ea typeface="Verdana"/>
                <a:cs typeface="Verdana"/>
                <a:sym typeface="Verdana"/>
              </a:defRPr>
            </a:lvl4pPr>
            <a:lvl5pPr marL="0" marR="0" lvl="4" indent="0" algn="ctr" rtl="0">
              <a:spcBef>
                <a:spcPts val="0"/>
              </a:spcBef>
              <a:buNone/>
              <a:defRPr sz="800" b="0" i="0" u="none" strike="noStrike" cap="none">
                <a:solidFill>
                  <a:schemeClr val="lt1"/>
                </a:solidFill>
                <a:latin typeface="Verdana"/>
                <a:ea typeface="Verdana"/>
                <a:cs typeface="Verdana"/>
                <a:sym typeface="Verdana"/>
              </a:defRPr>
            </a:lvl5pPr>
            <a:lvl6pPr marL="0" marR="0" lvl="5" indent="0" algn="ctr" rtl="0">
              <a:spcBef>
                <a:spcPts val="0"/>
              </a:spcBef>
              <a:buNone/>
              <a:defRPr sz="800" b="0" i="0" u="none" strike="noStrike" cap="none">
                <a:solidFill>
                  <a:schemeClr val="lt1"/>
                </a:solidFill>
                <a:latin typeface="Verdana"/>
                <a:ea typeface="Verdana"/>
                <a:cs typeface="Verdana"/>
                <a:sym typeface="Verdana"/>
              </a:defRPr>
            </a:lvl6pPr>
            <a:lvl7pPr marL="0" marR="0" lvl="6" indent="0" algn="ctr" rtl="0">
              <a:spcBef>
                <a:spcPts val="0"/>
              </a:spcBef>
              <a:buNone/>
              <a:defRPr sz="800" b="0" i="0" u="none" strike="noStrike" cap="none">
                <a:solidFill>
                  <a:schemeClr val="lt1"/>
                </a:solidFill>
                <a:latin typeface="Verdana"/>
                <a:ea typeface="Verdana"/>
                <a:cs typeface="Verdana"/>
                <a:sym typeface="Verdana"/>
              </a:defRPr>
            </a:lvl7pPr>
            <a:lvl8pPr marL="0" marR="0" lvl="7" indent="0" algn="ctr" rtl="0">
              <a:spcBef>
                <a:spcPts val="0"/>
              </a:spcBef>
              <a:buNone/>
              <a:defRPr sz="800" b="0" i="0" u="none" strike="noStrike" cap="none">
                <a:solidFill>
                  <a:schemeClr val="lt1"/>
                </a:solidFill>
                <a:latin typeface="Verdana"/>
                <a:ea typeface="Verdana"/>
                <a:cs typeface="Verdana"/>
                <a:sym typeface="Verdana"/>
              </a:defRPr>
            </a:lvl8pPr>
            <a:lvl9pPr marL="0" marR="0" lvl="8" indent="0" algn="ctr" rtl="0">
              <a:spcBef>
                <a:spcPts val="0"/>
              </a:spcBef>
              <a:buNone/>
              <a:defRPr sz="800" b="0" i="0" u="none" strike="noStrike" cap="none">
                <a:solidFill>
                  <a:schemeClr val="lt1"/>
                </a:solidFill>
                <a:latin typeface="Verdana"/>
                <a:ea typeface="Verdana"/>
                <a:cs typeface="Verdana"/>
                <a:sym typeface="Verdana"/>
              </a:defRPr>
            </a:lvl9pPr>
          </a:lstStyle>
          <a:p>
            <a:fld id="{00000000-1234-1234-1234-123412341234}" type="slidenum">
              <a:rPr lang="lv-LV" smtClean="0"/>
              <a:pPr/>
              <a:t>‹#›</a:t>
            </a:fld>
            <a:endParaRPr lang="lv-LV"/>
          </a:p>
        </p:txBody>
      </p:sp>
      <p:pic>
        <p:nvPicPr>
          <p:cNvPr id="2" name="Picture 1" descr="A yellow triangle with red square&#10;&#10;Description automatically generated">
            <a:extLst>
              <a:ext uri="{FF2B5EF4-FFF2-40B4-BE49-F238E27FC236}">
                <a16:creationId xmlns:a16="http://schemas.microsoft.com/office/drawing/2014/main" id="{BA398362-D763-29CB-DCB4-C7C095B68741}"/>
              </a:ext>
            </a:extLst>
          </p:cNvPr>
          <p:cNvPicPr>
            <a:picLocks noChangeAspect="1"/>
          </p:cNvPicPr>
          <p:nvPr userDrawn="1"/>
        </p:nvPicPr>
        <p:blipFill>
          <a:blip r:embed="rId2"/>
          <a:stretch>
            <a:fillRect/>
          </a:stretch>
        </p:blipFill>
        <p:spPr>
          <a:xfrm>
            <a:off x="10358528" y="-7142"/>
            <a:ext cx="2220505" cy="1665379"/>
          </a:xfrm>
          <a:prstGeom prst="rect">
            <a:avLst/>
          </a:prstGeom>
        </p:spPr>
      </p:pic>
    </p:spTree>
    <p:extLst>
      <p:ext uri="{BB962C8B-B14F-4D97-AF65-F5344CB8AC3E}">
        <p14:creationId xmlns:p14="http://schemas.microsoft.com/office/powerpoint/2010/main" val="4225638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accent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03FFC0F-13E2-DA68-1CCC-B1724CA9007E}"/>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6" name="Subtitle 2">
            <a:extLst>
              <a:ext uri="{FF2B5EF4-FFF2-40B4-BE49-F238E27FC236}">
                <a16:creationId xmlns:a16="http://schemas.microsoft.com/office/drawing/2014/main" id="{643450F7-EB11-0BF0-0617-16EDDEB8CA5A}"/>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7" name="Date Placeholder 3">
            <a:extLst>
              <a:ext uri="{FF2B5EF4-FFF2-40B4-BE49-F238E27FC236}">
                <a16:creationId xmlns:a16="http://schemas.microsoft.com/office/drawing/2014/main" id="{B818412A-91AE-CA75-11E6-54A2DF4F74F3}"/>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8" name="Graphic 7">
            <a:extLst>
              <a:ext uri="{FF2B5EF4-FFF2-40B4-BE49-F238E27FC236}">
                <a16:creationId xmlns:a16="http://schemas.microsoft.com/office/drawing/2014/main" id="{F11B7303-DC90-EC1A-2B7B-3424470626B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4" y="5000262"/>
            <a:ext cx="3630096" cy="1854939"/>
          </a:xfrm>
          <a:prstGeom prst="rect">
            <a:avLst/>
          </a:prstGeom>
        </p:spPr>
      </p:pic>
      <p:grpSp>
        <p:nvGrpSpPr>
          <p:cNvPr id="9" name="Group 8">
            <a:extLst>
              <a:ext uri="{FF2B5EF4-FFF2-40B4-BE49-F238E27FC236}">
                <a16:creationId xmlns:a16="http://schemas.microsoft.com/office/drawing/2014/main" id="{51BF0CC3-F766-02CA-A9AC-7BAB44D1CC2D}"/>
              </a:ext>
            </a:extLst>
          </p:cNvPr>
          <p:cNvGrpSpPr/>
          <p:nvPr userDrawn="1"/>
        </p:nvGrpSpPr>
        <p:grpSpPr>
          <a:xfrm>
            <a:off x="5477322" y="0"/>
            <a:ext cx="6714678" cy="6859873"/>
            <a:chOff x="5477322" y="0"/>
            <a:chExt cx="6714678" cy="6859873"/>
          </a:xfrm>
        </p:grpSpPr>
        <p:sp>
          <p:nvSpPr>
            <p:cNvPr id="15" name="Hexagon 12">
              <a:extLst>
                <a:ext uri="{FF2B5EF4-FFF2-40B4-BE49-F238E27FC236}">
                  <a16:creationId xmlns:a16="http://schemas.microsoft.com/office/drawing/2014/main" id="{CF304506-21D0-6040-B419-5474864408A7}"/>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6" name="Rectangle 15">
              <a:extLst>
                <a:ext uri="{FF2B5EF4-FFF2-40B4-BE49-F238E27FC236}">
                  <a16:creationId xmlns:a16="http://schemas.microsoft.com/office/drawing/2014/main" id="{B6AA1381-9E9C-0279-7A32-ABFAFFE4C008}"/>
                </a:ext>
              </a:extLst>
            </p:cNvPr>
            <p:cNvSpPr/>
            <p:nvPr userDrawn="1"/>
          </p:nvSpPr>
          <p:spPr>
            <a:xfrm>
              <a:off x="5477322" y="6409438"/>
              <a:ext cx="448937" cy="44893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7" name="Rectangle 16">
              <a:extLst>
                <a:ext uri="{FF2B5EF4-FFF2-40B4-BE49-F238E27FC236}">
                  <a16:creationId xmlns:a16="http://schemas.microsoft.com/office/drawing/2014/main" id="{7328E825-E596-793B-3213-CE4250B75B6C}"/>
                </a:ext>
              </a:extLst>
            </p:cNvPr>
            <p:cNvSpPr/>
            <p:nvPr userDrawn="1"/>
          </p:nvSpPr>
          <p:spPr>
            <a:xfrm>
              <a:off x="8441906" y="0"/>
              <a:ext cx="3745270" cy="374527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Tree>
    <p:extLst>
      <p:ext uri="{BB962C8B-B14F-4D97-AF65-F5344CB8AC3E}">
        <p14:creationId xmlns:p14="http://schemas.microsoft.com/office/powerpoint/2010/main" val="2853523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tx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10" name="Graphic 9">
            <a:extLst>
              <a:ext uri="{FF2B5EF4-FFF2-40B4-BE49-F238E27FC236}">
                <a16:creationId xmlns:a16="http://schemas.microsoft.com/office/drawing/2014/main" id="{0383D17B-C4E4-EF3B-5E53-FAFDD785FA2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24" y="5000262"/>
            <a:ext cx="3630095" cy="1854939"/>
          </a:xfrm>
          <a:prstGeom prst="rect">
            <a:avLst/>
          </a:prstGeom>
        </p:spPr>
      </p:pic>
      <p:grpSp>
        <p:nvGrpSpPr>
          <p:cNvPr id="11" name="Group 10">
            <a:extLst>
              <a:ext uri="{FF2B5EF4-FFF2-40B4-BE49-F238E27FC236}">
                <a16:creationId xmlns:a16="http://schemas.microsoft.com/office/drawing/2014/main" id="{08400F7B-F851-4C3A-E8E7-10CB2487320F}"/>
              </a:ext>
            </a:extLst>
          </p:cNvPr>
          <p:cNvGrpSpPr/>
          <p:nvPr userDrawn="1"/>
        </p:nvGrpSpPr>
        <p:grpSpPr>
          <a:xfrm>
            <a:off x="5477322" y="0"/>
            <a:ext cx="6714678" cy="6859873"/>
            <a:chOff x="5477322" y="0"/>
            <a:chExt cx="6714678" cy="6859873"/>
          </a:xfrm>
        </p:grpSpPr>
        <p:sp>
          <p:nvSpPr>
            <p:cNvPr id="12" name="Hexagon 12">
              <a:extLst>
                <a:ext uri="{FF2B5EF4-FFF2-40B4-BE49-F238E27FC236}">
                  <a16:creationId xmlns:a16="http://schemas.microsoft.com/office/drawing/2014/main" id="{E54942D4-2442-19EF-B0CD-F6252BC8CADA}"/>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3" name="Rectangle 12">
              <a:extLst>
                <a:ext uri="{FF2B5EF4-FFF2-40B4-BE49-F238E27FC236}">
                  <a16:creationId xmlns:a16="http://schemas.microsoft.com/office/drawing/2014/main" id="{A6EF5CD1-63E8-56C2-6046-9D05DD937A39}"/>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557CFAC7-1C25-2E7E-E9D6-431B3A0AAC7A}"/>
                </a:ext>
              </a:extLst>
            </p:cNvPr>
            <p:cNvSpPr/>
            <p:nvPr userDrawn="1"/>
          </p:nvSpPr>
          <p:spPr>
            <a:xfrm>
              <a:off x="8441906" y="0"/>
              <a:ext cx="3745270" cy="3745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Tree>
    <p:extLst>
      <p:ext uri="{BB962C8B-B14F-4D97-AF65-F5344CB8AC3E}">
        <p14:creationId xmlns:p14="http://schemas.microsoft.com/office/powerpoint/2010/main" val="38989370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tx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10" name="Graphic 9">
            <a:extLst>
              <a:ext uri="{FF2B5EF4-FFF2-40B4-BE49-F238E27FC236}">
                <a16:creationId xmlns:a16="http://schemas.microsoft.com/office/drawing/2014/main" id="{0383D17B-C4E4-EF3B-5E53-FAFDD785FA2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24" y="5000262"/>
            <a:ext cx="3630095" cy="1854939"/>
          </a:xfrm>
          <a:prstGeom prst="rect">
            <a:avLst/>
          </a:prstGeom>
        </p:spPr>
      </p:pic>
      <p:sp>
        <p:nvSpPr>
          <p:cNvPr id="13" name="Rectangle 12">
            <a:extLst>
              <a:ext uri="{FF2B5EF4-FFF2-40B4-BE49-F238E27FC236}">
                <a16:creationId xmlns:a16="http://schemas.microsoft.com/office/drawing/2014/main" id="{A6EF5CD1-63E8-56C2-6046-9D05DD937A39}"/>
              </a:ext>
            </a:extLst>
          </p:cNvPr>
          <p:cNvSpPr/>
          <p:nvPr userDrawn="1"/>
        </p:nvSpPr>
        <p:spPr>
          <a:xfrm>
            <a:off x="6096000" y="6285848"/>
            <a:ext cx="566057" cy="5758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Picture Placeholder 5">
            <a:extLst>
              <a:ext uri="{FF2B5EF4-FFF2-40B4-BE49-F238E27FC236}">
                <a16:creationId xmlns:a16="http://schemas.microsoft.com/office/drawing/2014/main" id="{6394A545-FEAA-4003-9F44-5C232779A6BD}"/>
              </a:ext>
            </a:extLst>
          </p:cNvPr>
          <p:cNvSpPr>
            <a:spLocks noGrp="1"/>
          </p:cNvSpPr>
          <p:nvPr>
            <p:ph type="pic" sz="quarter" idx="11"/>
          </p:nvPr>
        </p:nvSpPr>
        <p:spPr>
          <a:xfrm>
            <a:off x="6094656" y="-3520"/>
            <a:ext cx="6094724" cy="6869400"/>
          </a:xfrm>
          <a:custGeom>
            <a:avLst/>
            <a:gdLst>
              <a:gd name="connsiteX0" fmla="*/ 0 w 6596062"/>
              <a:gd name="connsiteY0" fmla="*/ 3094832 h 6189663"/>
              <a:gd name="connsiteX1" fmla="*/ 1547416 w 6596062"/>
              <a:gd name="connsiteY1" fmla="*/ 1 h 6189663"/>
              <a:gd name="connsiteX2" fmla="*/ 5048646 w 6596062"/>
              <a:gd name="connsiteY2" fmla="*/ 1 h 6189663"/>
              <a:gd name="connsiteX3" fmla="*/ 6596062 w 6596062"/>
              <a:gd name="connsiteY3" fmla="*/ 3094832 h 6189663"/>
              <a:gd name="connsiteX4" fmla="*/ 5048646 w 6596062"/>
              <a:gd name="connsiteY4" fmla="*/ 6189662 h 6189663"/>
              <a:gd name="connsiteX5" fmla="*/ 1547416 w 6596062"/>
              <a:gd name="connsiteY5" fmla="*/ 6189662 h 6189663"/>
              <a:gd name="connsiteX6" fmla="*/ 0 w 6596062"/>
              <a:gd name="connsiteY6" fmla="*/ 3094832 h 6189663"/>
              <a:gd name="connsiteX0" fmla="*/ 0 w 7148512"/>
              <a:gd name="connsiteY0" fmla="*/ 7190581 h 7190581"/>
              <a:gd name="connsiteX1" fmla="*/ 2099866 w 7148512"/>
              <a:gd name="connsiteY1" fmla="*/ 0 h 7190581"/>
              <a:gd name="connsiteX2" fmla="*/ 5601096 w 7148512"/>
              <a:gd name="connsiteY2" fmla="*/ 0 h 7190581"/>
              <a:gd name="connsiteX3" fmla="*/ 7148512 w 7148512"/>
              <a:gd name="connsiteY3" fmla="*/ 3094831 h 7190581"/>
              <a:gd name="connsiteX4" fmla="*/ 5601096 w 7148512"/>
              <a:gd name="connsiteY4" fmla="*/ 6189661 h 7190581"/>
              <a:gd name="connsiteX5" fmla="*/ 2099866 w 7148512"/>
              <a:gd name="connsiteY5" fmla="*/ 6189661 h 7190581"/>
              <a:gd name="connsiteX6" fmla="*/ 0 w 7148512"/>
              <a:gd name="connsiteY6" fmla="*/ 7190581 h 7190581"/>
              <a:gd name="connsiteX0" fmla="*/ 0 w 7148512"/>
              <a:gd name="connsiteY0" fmla="*/ 7190581 h 7237411"/>
              <a:gd name="connsiteX1" fmla="*/ 2099866 w 7148512"/>
              <a:gd name="connsiteY1" fmla="*/ 0 h 7237411"/>
              <a:gd name="connsiteX2" fmla="*/ 5601096 w 7148512"/>
              <a:gd name="connsiteY2" fmla="*/ 0 h 7237411"/>
              <a:gd name="connsiteX3" fmla="*/ 7148512 w 7148512"/>
              <a:gd name="connsiteY3" fmla="*/ 3094831 h 7237411"/>
              <a:gd name="connsiteX4" fmla="*/ 5601096 w 7148512"/>
              <a:gd name="connsiteY4" fmla="*/ 6189661 h 7237411"/>
              <a:gd name="connsiteX5" fmla="*/ 537766 w 7148512"/>
              <a:gd name="connsiteY5" fmla="*/ 7237411 h 7237411"/>
              <a:gd name="connsiteX6" fmla="*/ 0 w 7148512"/>
              <a:gd name="connsiteY6" fmla="*/ 7190581 h 7237411"/>
              <a:gd name="connsiteX0" fmla="*/ 0 w 7148512"/>
              <a:gd name="connsiteY0" fmla="*/ 7190581 h 7770811"/>
              <a:gd name="connsiteX1" fmla="*/ 2099866 w 7148512"/>
              <a:gd name="connsiteY1" fmla="*/ 0 h 7770811"/>
              <a:gd name="connsiteX2" fmla="*/ 5601096 w 7148512"/>
              <a:gd name="connsiteY2" fmla="*/ 0 h 7770811"/>
              <a:gd name="connsiteX3" fmla="*/ 7148512 w 7148512"/>
              <a:gd name="connsiteY3" fmla="*/ 3094831 h 7770811"/>
              <a:gd name="connsiteX4" fmla="*/ 514746 w 7148512"/>
              <a:gd name="connsiteY4" fmla="*/ 7770811 h 7770811"/>
              <a:gd name="connsiteX5" fmla="*/ 537766 w 7148512"/>
              <a:gd name="connsiteY5" fmla="*/ 7237411 h 7770811"/>
              <a:gd name="connsiteX6" fmla="*/ 0 w 7148512"/>
              <a:gd name="connsiteY6" fmla="*/ 7190581 h 7770811"/>
              <a:gd name="connsiteX0" fmla="*/ 0 w 6100762"/>
              <a:gd name="connsiteY0" fmla="*/ 7190581 h 7770811"/>
              <a:gd name="connsiteX1" fmla="*/ 2099866 w 6100762"/>
              <a:gd name="connsiteY1" fmla="*/ 0 h 7770811"/>
              <a:gd name="connsiteX2" fmla="*/ 5601096 w 6100762"/>
              <a:gd name="connsiteY2" fmla="*/ 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7190581 h 7770811"/>
              <a:gd name="connsiteX1" fmla="*/ 2099866 w 6100762"/>
              <a:gd name="connsiteY1" fmla="*/ 0 h 7770811"/>
              <a:gd name="connsiteX2" fmla="*/ 6096396 w 6100762"/>
              <a:gd name="connsiteY2" fmla="*/ 93345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6314281 h 6894511"/>
              <a:gd name="connsiteX1" fmla="*/ 2328466 w 6100762"/>
              <a:gd name="connsiteY1" fmla="*/ 0 h 6894511"/>
              <a:gd name="connsiteX2" fmla="*/ 6096396 w 6100762"/>
              <a:gd name="connsiteY2" fmla="*/ 57150 h 6894511"/>
              <a:gd name="connsiteX3" fmla="*/ 6100762 w 6100762"/>
              <a:gd name="connsiteY3" fmla="*/ 3685381 h 6894511"/>
              <a:gd name="connsiteX4" fmla="*/ 514746 w 6100762"/>
              <a:gd name="connsiteY4" fmla="*/ 6894511 h 6894511"/>
              <a:gd name="connsiteX5" fmla="*/ 537766 w 6100762"/>
              <a:gd name="connsiteY5" fmla="*/ 6361111 h 6894511"/>
              <a:gd name="connsiteX6" fmla="*/ 0 w 6100762"/>
              <a:gd name="connsiteY6" fmla="*/ 6314281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53397 w 6116393"/>
              <a:gd name="connsiteY5" fmla="*/ 6361111 h 6894511"/>
              <a:gd name="connsiteX6" fmla="*/ 0 w 6116393"/>
              <a:gd name="connsiteY6" fmla="*/ 6290835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76843 w 6116393"/>
              <a:gd name="connsiteY5" fmla="*/ 6275142 h 6894511"/>
              <a:gd name="connsiteX6" fmla="*/ 0 w 6116393"/>
              <a:gd name="connsiteY6" fmla="*/ 6290835 h 6894511"/>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5142 h 6878880"/>
              <a:gd name="connsiteX6" fmla="*/ 0 w 6116393"/>
              <a:gd name="connsiteY6" fmla="*/ 6290835 h 6878880"/>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9476 h 6878880"/>
              <a:gd name="connsiteX6" fmla="*/ 0 w 6116393"/>
              <a:gd name="connsiteY6" fmla="*/ 6290835 h 6878880"/>
              <a:gd name="connsiteX0" fmla="*/ 0 w 6116393"/>
              <a:gd name="connsiteY0" fmla="*/ 6290835 h 6865879"/>
              <a:gd name="connsiteX1" fmla="*/ 2344097 w 6116393"/>
              <a:gd name="connsiteY1" fmla="*/ 0 h 6865879"/>
              <a:gd name="connsiteX2" fmla="*/ 6112027 w 6116393"/>
              <a:gd name="connsiteY2" fmla="*/ 57150 h 6865879"/>
              <a:gd name="connsiteX3" fmla="*/ 6116393 w 6116393"/>
              <a:gd name="connsiteY3" fmla="*/ 3685381 h 6865879"/>
              <a:gd name="connsiteX4" fmla="*/ 573788 w 6116393"/>
              <a:gd name="connsiteY4" fmla="*/ 6865879 h 6865879"/>
              <a:gd name="connsiteX5" fmla="*/ 576843 w 6116393"/>
              <a:gd name="connsiteY5" fmla="*/ 6279476 h 6865879"/>
              <a:gd name="connsiteX6" fmla="*/ 0 w 6116393"/>
              <a:gd name="connsiteY6" fmla="*/ 6290835 h 6865879"/>
              <a:gd name="connsiteX0" fmla="*/ 0 w 6116393"/>
              <a:gd name="connsiteY0" fmla="*/ 6294356 h 6869400"/>
              <a:gd name="connsiteX1" fmla="*/ 2344097 w 6116393"/>
              <a:gd name="connsiteY1" fmla="*/ 3521 h 6869400"/>
              <a:gd name="connsiteX2" fmla="*/ 6090359 w 6116393"/>
              <a:gd name="connsiteY2" fmla="*/ 0 h 6869400"/>
              <a:gd name="connsiteX3" fmla="*/ 6116393 w 6116393"/>
              <a:gd name="connsiteY3" fmla="*/ 3688902 h 6869400"/>
              <a:gd name="connsiteX4" fmla="*/ 573788 w 6116393"/>
              <a:gd name="connsiteY4" fmla="*/ 6869400 h 6869400"/>
              <a:gd name="connsiteX5" fmla="*/ 576843 w 6116393"/>
              <a:gd name="connsiteY5" fmla="*/ 6282997 h 6869400"/>
              <a:gd name="connsiteX6" fmla="*/ 0 w 6116393"/>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62574 h 6869400"/>
              <a:gd name="connsiteX4" fmla="*/ 573788 w 6094724"/>
              <a:gd name="connsiteY4" fmla="*/ 6869400 h 6869400"/>
              <a:gd name="connsiteX5" fmla="*/ 576843 w 6094724"/>
              <a:gd name="connsiteY5" fmla="*/ 6282997 h 6869400"/>
              <a:gd name="connsiteX6" fmla="*/ 0 w 6094724"/>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40906 h 6869400"/>
              <a:gd name="connsiteX4" fmla="*/ 573788 w 6094724"/>
              <a:gd name="connsiteY4" fmla="*/ 6869400 h 6869400"/>
              <a:gd name="connsiteX5" fmla="*/ 576843 w 6094724"/>
              <a:gd name="connsiteY5" fmla="*/ 6282997 h 6869400"/>
              <a:gd name="connsiteX6" fmla="*/ 0 w 6094724"/>
              <a:gd name="connsiteY6" fmla="*/ 6294356 h 68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24" h="6869400">
                <a:moveTo>
                  <a:pt x="0" y="6294356"/>
                </a:moveTo>
                <a:lnTo>
                  <a:pt x="2344097" y="3521"/>
                </a:lnTo>
                <a:lnTo>
                  <a:pt x="6090359" y="0"/>
                </a:lnTo>
                <a:cubicBezTo>
                  <a:pt x="6091814" y="1209410"/>
                  <a:pt x="6093269" y="2531496"/>
                  <a:pt x="6094724" y="3740906"/>
                </a:cubicBezTo>
                <a:lnTo>
                  <a:pt x="573788" y="6869400"/>
                </a:lnTo>
                <a:cubicBezTo>
                  <a:pt x="574806" y="6673932"/>
                  <a:pt x="575825" y="6478465"/>
                  <a:pt x="576843" y="6282997"/>
                </a:cubicBezTo>
                <a:lnTo>
                  <a:pt x="0" y="6294356"/>
                </a:lnTo>
                <a:close/>
              </a:path>
            </a:pathLst>
          </a:custGeom>
        </p:spPr>
        <p:txBody>
          <a:bodyPr/>
          <a:lstStyle/>
          <a:p>
            <a:endParaRPr lang="en-LV"/>
          </a:p>
        </p:txBody>
      </p:sp>
    </p:spTree>
    <p:extLst>
      <p:ext uri="{BB962C8B-B14F-4D97-AF65-F5344CB8AC3E}">
        <p14:creationId xmlns:p14="http://schemas.microsoft.com/office/powerpoint/2010/main" val="2801526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tx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10" name="Graphic 9">
            <a:extLst>
              <a:ext uri="{FF2B5EF4-FFF2-40B4-BE49-F238E27FC236}">
                <a16:creationId xmlns:a16="http://schemas.microsoft.com/office/drawing/2014/main" id="{0383D17B-C4E4-EF3B-5E53-FAFDD785FA2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24" y="5000262"/>
            <a:ext cx="3630095" cy="1854939"/>
          </a:xfrm>
          <a:prstGeom prst="rect">
            <a:avLst/>
          </a:prstGeom>
        </p:spPr>
      </p:pic>
      <p:grpSp>
        <p:nvGrpSpPr>
          <p:cNvPr id="11" name="Group 10">
            <a:extLst>
              <a:ext uri="{FF2B5EF4-FFF2-40B4-BE49-F238E27FC236}">
                <a16:creationId xmlns:a16="http://schemas.microsoft.com/office/drawing/2014/main" id="{08400F7B-F851-4C3A-E8E7-10CB2487320F}"/>
              </a:ext>
            </a:extLst>
          </p:cNvPr>
          <p:cNvGrpSpPr/>
          <p:nvPr userDrawn="1"/>
        </p:nvGrpSpPr>
        <p:grpSpPr>
          <a:xfrm>
            <a:off x="5477322" y="0"/>
            <a:ext cx="6714678" cy="6859873"/>
            <a:chOff x="5477322" y="0"/>
            <a:chExt cx="6714678" cy="6859873"/>
          </a:xfrm>
        </p:grpSpPr>
        <p:sp>
          <p:nvSpPr>
            <p:cNvPr id="12" name="Hexagon 12">
              <a:extLst>
                <a:ext uri="{FF2B5EF4-FFF2-40B4-BE49-F238E27FC236}">
                  <a16:creationId xmlns:a16="http://schemas.microsoft.com/office/drawing/2014/main" id="{E54942D4-2442-19EF-B0CD-F6252BC8CADA}"/>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3" name="Rectangle 12">
              <a:extLst>
                <a:ext uri="{FF2B5EF4-FFF2-40B4-BE49-F238E27FC236}">
                  <a16:creationId xmlns:a16="http://schemas.microsoft.com/office/drawing/2014/main" id="{A6EF5CD1-63E8-56C2-6046-9D05DD937A39}"/>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4" name="Rectangle 13">
              <a:extLst>
                <a:ext uri="{FF2B5EF4-FFF2-40B4-BE49-F238E27FC236}">
                  <a16:creationId xmlns:a16="http://schemas.microsoft.com/office/drawing/2014/main" id="{557CFAC7-1C25-2E7E-E9D6-431B3A0AAC7A}"/>
                </a:ext>
              </a:extLst>
            </p:cNvPr>
            <p:cNvSpPr/>
            <p:nvPr userDrawn="1"/>
          </p:nvSpPr>
          <p:spPr>
            <a:xfrm>
              <a:off x="8441906" y="0"/>
              <a:ext cx="3745270" cy="3745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Tree>
    <p:extLst>
      <p:ext uri="{BB962C8B-B14F-4D97-AF65-F5344CB8AC3E}">
        <p14:creationId xmlns:p14="http://schemas.microsoft.com/office/powerpoint/2010/main" val="1039615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tx1"/>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sp>
        <p:nvSpPr>
          <p:cNvPr id="13" name="Rectangle 12">
            <a:extLst>
              <a:ext uri="{FF2B5EF4-FFF2-40B4-BE49-F238E27FC236}">
                <a16:creationId xmlns:a16="http://schemas.microsoft.com/office/drawing/2014/main" id="{A6EF5CD1-63E8-56C2-6046-9D05DD937A39}"/>
              </a:ext>
            </a:extLst>
          </p:cNvPr>
          <p:cNvSpPr/>
          <p:nvPr userDrawn="1"/>
        </p:nvSpPr>
        <p:spPr>
          <a:xfrm>
            <a:off x="6096000" y="6285848"/>
            <a:ext cx="566057" cy="575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Picture Placeholder 5">
            <a:extLst>
              <a:ext uri="{FF2B5EF4-FFF2-40B4-BE49-F238E27FC236}">
                <a16:creationId xmlns:a16="http://schemas.microsoft.com/office/drawing/2014/main" id="{6394A545-FEAA-4003-9F44-5C232779A6BD}"/>
              </a:ext>
            </a:extLst>
          </p:cNvPr>
          <p:cNvSpPr>
            <a:spLocks noGrp="1"/>
          </p:cNvSpPr>
          <p:nvPr>
            <p:ph type="pic" sz="quarter" idx="11"/>
          </p:nvPr>
        </p:nvSpPr>
        <p:spPr>
          <a:xfrm>
            <a:off x="6094656" y="-3520"/>
            <a:ext cx="6094724" cy="6869400"/>
          </a:xfrm>
          <a:custGeom>
            <a:avLst/>
            <a:gdLst>
              <a:gd name="connsiteX0" fmla="*/ 0 w 6596062"/>
              <a:gd name="connsiteY0" fmla="*/ 3094832 h 6189663"/>
              <a:gd name="connsiteX1" fmla="*/ 1547416 w 6596062"/>
              <a:gd name="connsiteY1" fmla="*/ 1 h 6189663"/>
              <a:gd name="connsiteX2" fmla="*/ 5048646 w 6596062"/>
              <a:gd name="connsiteY2" fmla="*/ 1 h 6189663"/>
              <a:gd name="connsiteX3" fmla="*/ 6596062 w 6596062"/>
              <a:gd name="connsiteY3" fmla="*/ 3094832 h 6189663"/>
              <a:gd name="connsiteX4" fmla="*/ 5048646 w 6596062"/>
              <a:gd name="connsiteY4" fmla="*/ 6189662 h 6189663"/>
              <a:gd name="connsiteX5" fmla="*/ 1547416 w 6596062"/>
              <a:gd name="connsiteY5" fmla="*/ 6189662 h 6189663"/>
              <a:gd name="connsiteX6" fmla="*/ 0 w 6596062"/>
              <a:gd name="connsiteY6" fmla="*/ 3094832 h 6189663"/>
              <a:gd name="connsiteX0" fmla="*/ 0 w 7148512"/>
              <a:gd name="connsiteY0" fmla="*/ 7190581 h 7190581"/>
              <a:gd name="connsiteX1" fmla="*/ 2099866 w 7148512"/>
              <a:gd name="connsiteY1" fmla="*/ 0 h 7190581"/>
              <a:gd name="connsiteX2" fmla="*/ 5601096 w 7148512"/>
              <a:gd name="connsiteY2" fmla="*/ 0 h 7190581"/>
              <a:gd name="connsiteX3" fmla="*/ 7148512 w 7148512"/>
              <a:gd name="connsiteY3" fmla="*/ 3094831 h 7190581"/>
              <a:gd name="connsiteX4" fmla="*/ 5601096 w 7148512"/>
              <a:gd name="connsiteY4" fmla="*/ 6189661 h 7190581"/>
              <a:gd name="connsiteX5" fmla="*/ 2099866 w 7148512"/>
              <a:gd name="connsiteY5" fmla="*/ 6189661 h 7190581"/>
              <a:gd name="connsiteX6" fmla="*/ 0 w 7148512"/>
              <a:gd name="connsiteY6" fmla="*/ 7190581 h 7190581"/>
              <a:gd name="connsiteX0" fmla="*/ 0 w 7148512"/>
              <a:gd name="connsiteY0" fmla="*/ 7190581 h 7237411"/>
              <a:gd name="connsiteX1" fmla="*/ 2099866 w 7148512"/>
              <a:gd name="connsiteY1" fmla="*/ 0 h 7237411"/>
              <a:gd name="connsiteX2" fmla="*/ 5601096 w 7148512"/>
              <a:gd name="connsiteY2" fmla="*/ 0 h 7237411"/>
              <a:gd name="connsiteX3" fmla="*/ 7148512 w 7148512"/>
              <a:gd name="connsiteY3" fmla="*/ 3094831 h 7237411"/>
              <a:gd name="connsiteX4" fmla="*/ 5601096 w 7148512"/>
              <a:gd name="connsiteY4" fmla="*/ 6189661 h 7237411"/>
              <a:gd name="connsiteX5" fmla="*/ 537766 w 7148512"/>
              <a:gd name="connsiteY5" fmla="*/ 7237411 h 7237411"/>
              <a:gd name="connsiteX6" fmla="*/ 0 w 7148512"/>
              <a:gd name="connsiteY6" fmla="*/ 7190581 h 7237411"/>
              <a:gd name="connsiteX0" fmla="*/ 0 w 7148512"/>
              <a:gd name="connsiteY0" fmla="*/ 7190581 h 7770811"/>
              <a:gd name="connsiteX1" fmla="*/ 2099866 w 7148512"/>
              <a:gd name="connsiteY1" fmla="*/ 0 h 7770811"/>
              <a:gd name="connsiteX2" fmla="*/ 5601096 w 7148512"/>
              <a:gd name="connsiteY2" fmla="*/ 0 h 7770811"/>
              <a:gd name="connsiteX3" fmla="*/ 7148512 w 7148512"/>
              <a:gd name="connsiteY3" fmla="*/ 3094831 h 7770811"/>
              <a:gd name="connsiteX4" fmla="*/ 514746 w 7148512"/>
              <a:gd name="connsiteY4" fmla="*/ 7770811 h 7770811"/>
              <a:gd name="connsiteX5" fmla="*/ 537766 w 7148512"/>
              <a:gd name="connsiteY5" fmla="*/ 7237411 h 7770811"/>
              <a:gd name="connsiteX6" fmla="*/ 0 w 7148512"/>
              <a:gd name="connsiteY6" fmla="*/ 7190581 h 7770811"/>
              <a:gd name="connsiteX0" fmla="*/ 0 w 6100762"/>
              <a:gd name="connsiteY0" fmla="*/ 7190581 h 7770811"/>
              <a:gd name="connsiteX1" fmla="*/ 2099866 w 6100762"/>
              <a:gd name="connsiteY1" fmla="*/ 0 h 7770811"/>
              <a:gd name="connsiteX2" fmla="*/ 5601096 w 6100762"/>
              <a:gd name="connsiteY2" fmla="*/ 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7190581 h 7770811"/>
              <a:gd name="connsiteX1" fmla="*/ 2099866 w 6100762"/>
              <a:gd name="connsiteY1" fmla="*/ 0 h 7770811"/>
              <a:gd name="connsiteX2" fmla="*/ 6096396 w 6100762"/>
              <a:gd name="connsiteY2" fmla="*/ 93345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6314281 h 6894511"/>
              <a:gd name="connsiteX1" fmla="*/ 2328466 w 6100762"/>
              <a:gd name="connsiteY1" fmla="*/ 0 h 6894511"/>
              <a:gd name="connsiteX2" fmla="*/ 6096396 w 6100762"/>
              <a:gd name="connsiteY2" fmla="*/ 57150 h 6894511"/>
              <a:gd name="connsiteX3" fmla="*/ 6100762 w 6100762"/>
              <a:gd name="connsiteY3" fmla="*/ 3685381 h 6894511"/>
              <a:gd name="connsiteX4" fmla="*/ 514746 w 6100762"/>
              <a:gd name="connsiteY4" fmla="*/ 6894511 h 6894511"/>
              <a:gd name="connsiteX5" fmla="*/ 537766 w 6100762"/>
              <a:gd name="connsiteY5" fmla="*/ 6361111 h 6894511"/>
              <a:gd name="connsiteX6" fmla="*/ 0 w 6100762"/>
              <a:gd name="connsiteY6" fmla="*/ 6314281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53397 w 6116393"/>
              <a:gd name="connsiteY5" fmla="*/ 6361111 h 6894511"/>
              <a:gd name="connsiteX6" fmla="*/ 0 w 6116393"/>
              <a:gd name="connsiteY6" fmla="*/ 6290835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76843 w 6116393"/>
              <a:gd name="connsiteY5" fmla="*/ 6275142 h 6894511"/>
              <a:gd name="connsiteX6" fmla="*/ 0 w 6116393"/>
              <a:gd name="connsiteY6" fmla="*/ 6290835 h 6894511"/>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5142 h 6878880"/>
              <a:gd name="connsiteX6" fmla="*/ 0 w 6116393"/>
              <a:gd name="connsiteY6" fmla="*/ 6290835 h 6878880"/>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9476 h 6878880"/>
              <a:gd name="connsiteX6" fmla="*/ 0 w 6116393"/>
              <a:gd name="connsiteY6" fmla="*/ 6290835 h 6878880"/>
              <a:gd name="connsiteX0" fmla="*/ 0 w 6116393"/>
              <a:gd name="connsiteY0" fmla="*/ 6290835 h 6865879"/>
              <a:gd name="connsiteX1" fmla="*/ 2344097 w 6116393"/>
              <a:gd name="connsiteY1" fmla="*/ 0 h 6865879"/>
              <a:gd name="connsiteX2" fmla="*/ 6112027 w 6116393"/>
              <a:gd name="connsiteY2" fmla="*/ 57150 h 6865879"/>
              <a:gd name="connsiteX3" fmla="*/ 6116393 w 6116393"/>
              <a:gd name="connsiteY3" fmla="*/ 3685381 h 6865879"/>
              <a:gd name="connsiteX4" fmla="*/ 573788 w 6116393"/>
              <a:gd name="connsiteY4" fmla="*/ 6865879 h 6865879"/>
              <a:gd name="connsiteX5" fmla="*/ 576843 w 6116393"/>
              <a:gd name="connsiteY5" fmla="*/ 6279476 h 6865879"/>
              <a:gd name="connsiteX6" fmla="*/ 0 w 6116393"/>
              <a:gd name="connsiteY6" fmla="*/ 6290835 h 6865879"/>
              <a:gd name="connsiteX0" fmla="*/ 0 w 6116393"/>
              <a:gd name="connsiteY0" fmla="*/ 6294356 h 6869400"/>
              <a:gd name="connsiteX1" fmla="*/ 2344097 w 6116393"/>
              <a:gd name="connsiteY1" fmla="*/ 3521 h 6869400"/>
              <a:gd name="connsiteX2" fmla="*/ 6090359 w 6116393"/>
              <a:gd name="connsiteY2" fmla="*/ 0 h 6869400"/>
              <a:gd name="connsiteX3" fmla="*/ 6116393 w 6116393"/>
              <a:gd name="connsiteY3" fmla="*/ 3688902 h 6869400"/>
              <a:gd name="connsiteX4" fmla="*/ 573788 w 6116393"/>
              <a:gd name="connsiteY4" fmla="*/ 6869400 h 6869400"/>
              <a:gd name="connsiteX5" fmla="*/ 576843 w 6116393"/>
              <a:gd name="connsiteY5" fmla="*/ 6282997 h 6869400"/>
              <a:gd name="connsiteX6" fmla="*/ 0 w 6116393"/>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62574 h 6869400"/>
              <a:gd name="connsiteX4" fmla="*/ 573788 w 6094724"/>
              <a:gd name="connsiteY4" fmla="*/ 6869400 h 6869400"/>
              <a:gd name="connsiteX5" fmla="*/ 576843 w 6094724"/>
              <a:gd name="connsiteY5" fmla="*/ 6282997 h 6869400"/>
              <a:gd name="connsiteX6" fmla="*/ 0 w 6094724"/>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40906 h 6869400"/>
              <a:gd name="connsiteX4" fmla="*/ 573788 w 6094724"/>
              <a:gd name="connsiteY4" fmla="*/ 6869400 h 6869400"/>
              <a:gd name="connsiteX5" fmla="*/ 576843 w 6094724"/>
              <a:gd name="connsiteY5" fmla="*/ 6282997 h 6869400"/>
              <a:gd name="connsiteX6" fmla="*/ 0 w 6094724"/>
              <a:gd name="connsiteY6" fmla="*/ 6294356 h 68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24" h="6869400">
                <a:moveTo>
                  <a:pt x="0" y="6294356"/>
                </a:moveTo>
                <a:lnTo>
                  <a:pt x="2344097" y="3521"/>
                </a:lnTo>
                <a:lnTo>
                  <a:pt x="6090359" y="0"/>
                </a:lnTo>
                <a:cubicBezTo>
                  <a:pt x="6091814" y="1209410"/>
                  <a:pt x="6093269" y="2531496"/>
                  <a:pt x="6094724" y="3740906"/>
                </a:cubicBezTo>
                <a:lnTo>
                  <a:pt x="573788" y="6869400"/>
                </a:lnTo>
                <a:cubicBezTo>
                  <a:pt x="574806" y="6673932"/>
                  <a:pt x="575825" y="6478465"/>
                  <a:pt x="576843" y="6282997"/>
                </a:cubicBezTo>
                <a:lnTo>
                  <a:pt x="0" y="6294356"/>
                </a:lnTo>
                <a:close/>
              </a:path>
            </a:pathLst>
          </a:custGeom>
        </p:spPr>
        <p:txBody>
          <a:bodyPr/>
          <a:lstStyle/>
          <a:p>
            <a:endParaRPr lang="en-LV"/>
          </a:p>
        </p:txBody>
      </p:sp>
      <p:pic>
        <p:nvPicPr>
          <p:cNvPr id="5" name="Graphic 4">
            <a:extLst>
              <a:ext uri="{FF2B5EF4-FFF2-40B4-BE49-F238E27FC236}">
                <a16:creationId xmlns:a16="http://schemas.microsoft.com/office/drawing/2014/main" id="{46F4ABD0-9C2D-08A0-CEA0-6DBDD81BCD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4" y="5000262"/>
            <a:ext cx="3630096" cy="1854939"/>
          </a:xfrm>
          <a:prstGeom prst="rect">
            <a:avLst/>
          </a:prstGeom>
        </p:spPr>
      </p:pic>
    </p:spTree>
    <p:extLst>
      <p:ext uri="{BB962C8B-B14F-4D97-AF65-F5344CB8AC3E}">
        <p14:creationId xmlns:p14="http://schemas.microsoft.com/office/powerpoint/2010/main" val="1340525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sp>
        <p:nvSpPr>
          <p:cNvPr id="13" name="Rectangle 12">
            <a:extLst>
              <a:ext uri="{FF2B5EF4-FFF2-40B4-BE49-F238E27FC236}">
                <a16:creationId xmlns:a16="http://schemas.microsoft.com/office/drawing/2014/main" id="{A6EF5CD1-63E8-56C2-6046-9D05DD937A39}"/>
              </a:ext>
            </a:extLst>
          </p:cNvPr>
          <p:cNvSpPr/>
          <p:nvPr userDrawn="1"/>
        </p:nvSpPr>
        <p:spPr>
          <a:xfrm>
            <a:off x="6096000" y="6285848"/>
            <a:ext cx="566057" cy="5758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Picture Placeholder 5">
            <a:extLst>
              <a:ext uri="{FF2B5EF4-FFF2-40B4-BE49-F238E27FC236}">
                <a16:creationId xmlns:a16="http://schemas.microsoft.com/office/drawing/2014/main" id="{6394A545-FEAA-4003-9F44-5C232779A6BD}"/>
              </a:ext>
            </a:extLst>
          </p:cNvPr>
          <p:cNvSpPr>
            <a:spLocks noGrp="1"/>
          </p:cNvSpPr>
          <p:nvPr>
            <p:ph type="pic" sz="quarter" idx="11"/>
          </p:nvPr>
        </p:nvSpPr>
        <p:spPr>
          <a:xfrm>
            <a:off x="6094656" y="-3520"/>
            <a:ext cx="6094724" cy="6869400"/>
          </a:xfrm>
          <a:custGeom>
            <a:avLst/>
            <a:gdLst>
              <a:gd name="connsiteX0" fmla="*/ 0 w 6596062"/>
              <a:gd name="connsiteY0" fmla="*/ 3094832 h 6189663"/>
              <a:gd name="connsiteX1" fmla="*/ 1547416 w 6596062"/>
              <a:gd name="connsiteY1" fmla="*/ 1 h 6189663"/>
              <a:gd name="connsiteX2" fmla="*/ 5048646 w 6596062"/>
              <a:gd name="connsiteY2" fmla="*/ 1 h 6189663"/>
              <a:gd name="connsiteX3" fmla="*/ 6596062 w 6596062"/>
              <a:gd name="connsiteY3" fmla="*/ 3094832 h 6189663"/>
              <a:gd name="connsiteX4" fmla="*/ 5048646 w 6596062"/>
              <a:gd name="connsiteY4" fmla="*/ 6189662 h 6189663"/>
              <a:gd name="connsiteX5" fmla="*/ 1547416 w 6596062"/>
              <a:gd name="connsiteY5" fmla="*/ 6189662 h 6189663"/>
              <a:gd name="connsiteX6" fmla="*/ 0 w 6596062"/>
              <a:gd name="connsiteY6" fmla="*/ 3094832 h 6189663"/>
              <a:gd name="connsiteX0" fmla="*/ 0 w 7148512"/>
              <a:gd name="connsiteY0" fmla="*/ 7190581 h 7190581"/>
              <a:gd name="connsiteX1" fmla="*/ 2099866 w 7148512"/>
              <a:gd name="connsiteY1" fmla="*/ 0 h 7190581"/>
              <a:gd name="connsiteX2" fmla="*/ 5601096 w 7148512"/>
              <a:gd name="connsiteY2" fmla="*/ 0 h 7190581"/>
              <a:gd name="connsiteX3" fmla="*/ 7148512 w 7148512"/>
              <a:gd name="connsiteY3" fmla="*/ 3094831 h 7190581"/>
              <a:gd name="connsiteX4" fmla="*/ 5601096 w 7148512"/>
              <a:gd name="connsiteY4" fmla="*/ 6189661 h 7190581"/>
              <a:gd name="connsiteX5" fmla="*/ 2099866 w 7148512"/>
              <a:gd name="connsiteY5" fmla="*/ 6189661 h 7190581"/>
              <a:gd name="connsiteX6" fmla="*/ 0 w 7148512"/>
              <a:gd name="connsiteY6" fmla="*/ 7190581 h 7190581"/>
              <a:gd name="connsiteX0" fmla="*/ 0 w 7148512"/>
              <a:gd name="connsiteY0" fmla="*/ 7190581 h 7237411"/>
              <a:gd name="connsiteX1" fmla="*/ 2099866 w 7148512"/>
              <a:gd name="connsiteY1" fmla="*/ 0 h 7237411"/>
              <a:gd name="connsiteX2" fmla="*/ 5601096 w 7148512"/>
              <a:gd name="connsiteY2" fmla="*/ 0 h 7237411"/>
              <a:gd name="connsiteX3" fmla="*/ 7148512 w 7148512"/>
              <a:gd name="connsiteY3" fmla="*/ 3094831 h 7237411"/>
              <a:gd name="connsiteX4" fmla="*/ 5601096 w 7148512"/>
              <a:gd name="connsiteY4" fmla="*/ 6189661 h 7237411"/>
              <a:gd name="connsiteX5" fmla="*/ 537766 w 7148512"/>
              <a:gd name="connsiteY5" fmla="*/ 7237411 h 7237411"/>
              <a:gd name="connsiteX6" fmla="*/ 0 w 7148512"/>
              <a:gd name="connsiteY6" fmla="*/ 7190581 h 7237411"/>
              <a:gd name="connsiteX0" fmla="*/ 0 w 7148512"/>
              <a:gd name="connsiteY0" fmla="*/ 7190581 h 7770811"/>
              <a:gd name="connsiteX1" fmla="*/ 2099866 w 7148512"/>
              <a:gd name="connsiteY1" fmla="*/ 0 h 7770811"/>
              <a:gd name="connsiteX2" fmla="*/ 5601096 w 7148512"/>
              <a:gd name="connsiteY2" fmla="*/ 0 h 7770811"/>
              <a:gd name="connsiteX3" fmla="*/ 7148512 w 7148512"/>
              <a:gd name="connsiteY3" fmla="*/ 3094831 h 7770811"/>
              <a:gd name="connsiteX4" fmla="*/ 514746 w 7148512"/>
              <a:gd name="connsiteY4" fmla="*/ 7770811 h 7770811"/>
              <a:gd name="connsiteX5" fmla="*/ 537766 w 7148512"/>
              <a:gd name="connsiteY5" fmla="*/ 7237411 h 7770811"/>
              <a:gd name="connsiteX6" fmla="*/ 0 w 7148512"/>
              <a:gd name="connsiteY6" fmla="*/ 7190581 h 7770811"/>
              <a:gd name="connsiteX0" fmla="*/ 0 w 6100762"/>
              <a:gd name="connsiteY0" fmla="*/ 7190581 h 7770811"/>
              <a:gd name="connsiteX1" fmla="*/ 2099866 w 6100762"/>
              <a:gd name="connsiteY1" fmla="*/ 0 h 7770811"/>
              <a:gd name="connsiteX2" fmla="*/ 5601096 w 6100762"/>
              <a:gd name="connsiteY2" fmla="*/ 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7190581 h 7770811"/>
              <a:gd name="connsiteX1" fmla="*/ 2099866 w 6100762"/>
              <a:gd name="connsiteY1" fmla="*/ 0 h 7770811"/>
              <a:gd name="connsiteX2" fmla="*/ 6096396 w 6100762"/>
              <a:gd name="connsiteY2" fmla="*/ 93345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6314281 h 6894511"/>
              <a:gd name="connsiteX1" fmla="*/ 2328466 w 6100762"/>
              <a:gd name="connsiteY1" fmla="*/ 0 h 6894511"/>
              <a:gd name="connsiteX2" fmla="*/ 6096396 w 6100762"/>
              <a:gd name="connsiteY2" fmla="*/ 57150 h 6894511"/>
              <a:gd name="connsiteX3" fmla="*/ 6100762 w 6100762"/>
              <a:gd name="connsiteY3" fmla="*/ 3685381 h 6894511"/>
              <a:gd name="connsiteX4" fmla="*/ 514746 w 6100762"/>
              <a:gd name="connsiteY4" fmla="*/ 6894511 h 6894511"/>
              <a:gd name="connsiteX5" fmla="*/ 537766 w 6100762"/>
              <a:gd name="connsiteY5" fmla="*/ 6361111 h 6894511"/>
              <a:gd name="connsiteX6" fmla="*/ 0 w 6100762"/>
              <a:gd name="connsiteY6" fmla="*/ 6314281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53397 w 6116393"/>
              <a:gd name="connsiteY5" fmla="*/ 6361111 h 6894511"/>
              <a:gd name="connsiteX6" fmla="*/ 0 w 6116393"/>
              <a:gd name="connsiteY6" fmla="*/ 6290835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76843 w 6116393"/>
              <a:gd name="connsiteY5" fmla="*/ 6275142 h 6894511"/>
              <a:gd name="connsiteX6" fmla="*/ 0 w 6116393"/>
              <a:gd name="connsiteY6" fmla="*/ 6290835 h 6894511"/>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5142 h 6878880"/>
              <a:gd name="connsiteX6" fmla="*/ 0 w 6116393"/>
              <a:gd name="connsiteY6" fmla="*/ 6290835 h 6878880"/>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9476 h 6878880"/>
              <a:gd name="connsiteX6" fmla="*/ 0 w 6116393"/>
              <a:gd name="connsiteY6" fmla="*/ 6290835 h 6878880"/>
              <a:gd name="connsiteX0" fmla="*/ 0 w 6116393"/>
              <a:gd name="connsiteY0" fmla="*/ 6290835 h 6865879"/>
              <a:gd name="connsiteX1" fmla="*/ 2344097 w 6116393"/>
              <a:gd name="connsiteY1" fmla="*/ 0 h 6865879"/>
              <a:gd name="connsiteX2" fmla="*/ 6112027 w 6116393"/>
              <a:gd name="connsiteY2" fmla="*/ 57150 h 6865879"/>
              <a:gd name="connsiteX3" fmla="*/ 6116393 w 6116393"/>
              <a:gd name="connsiteY3" fmla="*/ 3685381 h 6865879"/>
              <a:gd name="connsiteX4" fmla="*/ 573788 w 6116393"/>
              <a:gd name="connsiteY4" fmla="*/ 6865879 h 6865879"/>
              <a:gd name="connsiteX5" fmla="*/ 576843 w 6116393"/>
              <a:gd name="connsiteY5" fmla="*/ 6279476 h 6865879"/>
              <a:gd name="connsiteX6" fmla="*/ 0 w 6116393"/>
              <a:gd name="connsiteY6" fmla="*/ 6290835 h 6865879"/>
              <a:gd name="connsiteX0" fmla="*/ 0 w 6116393"/>
              <a:gd name="connsiteY0" fmla="*/ 6294356 h 6869400"/>
              <a:gd name="connsiteX1" fmla="*/ 2344097 w 6116393"/>
              <a:gd name="connsiteY1" fmla="*/ 3521 h 6869400"/>
              <a:gd name="connsiteX2" fmla="*/ 6090359 w 6116393"/>
              <a:gd name="connsiteY2" fmla="*/ 0 h 6869400"/>
              <a:gd name="connsiteX3" fmla="*/ 6116393 w 6116393"/>
              <a:gd name="connsiteY3" fmla="*/ 3688902 h 6869400"/>
              <a:gd name="connsiteX4" fmla="*/ 573788 w 6116393"/>
              <a:gd name="connsiteY4" fmla="*/ 6869400 h 6869400"/>
              <a:gd name="connsiteX5" fmla="*/ 576843 w 6116393"/>
              <a:gd name="connsiteY5" fmla="*/ 6282997 h 6869400"/>
              <a:gd name="connsiteX6" fmla="*/ 0 w 6116393"/>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62574 h 6869400"/>
              <a:gd name="connsiteX4" fmla="*/ 573788 w 6094724"/>
              <a:gd name="connsiteY4" fmla="*/ 6869400 h 6869400"/>
              <a:gd name="connsiteX5" fmla="*/ 576843 w 6094724"/>
              <a:gd name="connsiteY5" fmla="*/ 6282997 h 6869400"/>
              <a:gd name="connsiteX6" fmla="*/ 0 w 6094724"/>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40906 h 6869400"/>
              <a:gd name="connsiteX4" fmla="*/ 573788 w 6094724"/>
              <a:gd name="connsiteY4" fmla="*/ 6869400 h 6869400"/>
              <a:gd name="connsiteX5" fmla="*/ 576843 w 6094724"/>
              <a:gd name="connsiteY5" fmla="*/ 6282997 h 6869400"/>
              <a:gd name="connsiteX6" fmla="*/ 0 w 6094724"/>
              <a:gd name="connsiteY6" fmla="*/ 6294356 h 68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24" h="6869400">
                <a:moveTo>
                  <a:pt x="0" y="6294356"/>
                </a:moveTo>
                <a:lnTo>
                  <a:pt x="2344097" y="3521"/>
                </a:lnTo>
                <a:lnTo>
                  <a:pt x="6090359" y="0"/>
                </a:lnTo>
                <a:cubicBezTo>
                  <a:pt x="6091814" y="1209410"/>
                  <a:pt x="6093269" y="2531496"/>
                  <a:pt x="6094724" y="3740906"/>
                </a:cubicBezTo>
                <a:lnTo>
                  <a:pt x="573788" y="6869400"/>
                </a:lnTo>
                <a:cubicBezTo>
                  <a:pt x="574806" y="6673932"/>
                  <a:pt x="575825" y="6478465"/>
                  <a:pt x="576843" y="6282997"/>
                </a:cubicBezTo>
                <a:lnTo>
                  <a:pt x="0" y="6294356"/>
                </a:lnTo>
                <a:close/>
              </a:path>
            </a:pathLst>
          </a:custGeom>
        </p:spPr>
        <p:txBody>
          <a:bodyPr/>
          <a:lstStyle/>
          <a:p>
            <a:endParaRPr lang="en-LV"/>
          </a:p>
        </p:txBody>
      </p:sp>
      <p:pic>
        <p:nvPicPr>
          <p:cNvPr id="5" name="Graphic 4">
            <a:extLst>
              <a:ext uri="{FF2B5EF4-FFF2-40B4-BE49-F238E27FC236}">
                <a16:creationId xmlns:a16="http://schemas.microsoft.com/office/drawing/2014/main" id="{46F4ABD0-9C2D-08A0-CEA0-6DBDD81BCD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4" y="5000262"/>
            <a:ext cx="3630096" cy="1854939"/>
          </a:xfrm>
          <a:prstGeom prst="rect">
            <a:avLst/>
          </a:prstGeom>
        </p:spPr>
      </p:pic>
    </p:spTree>
    <p:extLst>
      <p:ext uri="{BB962C8B-B14F-4D97-AF65-F5344CB8AC3E}">
        <p14:creationId xmlns:p14="http://schemas.microsoft.com/office/powerpoint/2010/main" val="41420198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867400"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867400"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8642501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Chart Placeholder 4">
            <a:extLst>
              <a:ext uri="{FF2B5EF4-FFF2-40B4-BE49-F238E27FC236}">
                <a16:creationId xmlns:a16="http://schemas.microsoft.com/office/drawing/2014/main" id="{03215404-ED07-E21C-C8A8-0EEF8DCB3967}"/>
              </a:ext>
            </a:extLst>
          </p:cNvPr>
          <p:cNvSpPr>
            <a:spLocks noGrp="1"/>
          </p:cNvSpPr>
          <p:nvPr>
            <p:ph type="chart" sz="quarter" idx="11"/>
          </p:nvPr>
        </p:nvSpPr>
        <p:spPr>
          <a:xfrm>
            <a:off x="6096000" y="1298575"/>
            <a:ext cx="5730875" cy="5208588"/>
          </a:xfrm>
        </p:spPr>
        <p:txBody>
          <a:bodyPr>
            <a:normAutofit/>
          </a:bodyPr>
          <a:lstStyle>
            <a:lvl1pPr>
              <a:defRPr sz="1600"/>
            </a:lvl1pPr>
          </a:lstStyle>
          <a:p>
            <a:endParaRPr lang="en-LV" dirty="0"/>
          </a:p>
        </p:txBody>
      </p:sp>
    </p:spTree>
    <p:extLst>
      <p:ext uri="{BB962C8B-B14F-4D97-AF65-F5344CB8AC3E}">
        <p14:creationId xmlns:p14="http://schemas.microsoft.com/office/powerpoint/2010/main" val="2840304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8126413" y="0"/>
            <a:ext cx="4065587" cy="6858000"/>
          </a:xfrm>
        </p:spPr>
        <p:txBody>
          <a:bodyPr/>
          <a:lstStyle/>
          <a:p>
            <a:endParaRPr lang="en-LV"/>
          </a:p>
        </p:txBody>
      </p:sp>
      <p:pic>
        <p:nvPicPr>
          <p:cNvPr id="2" name="Graphic 1">
            <a:extLst>
              <a:ext uri="{FF2B5EF4-FFF2-40B4-BE49-F238E27FC236}">
                <a16:creationId xmlns:a16="http://schemas.microsoft.com/office/drawing/2014/main" id="{63786123-2BD3-D21E-2C84-51D2B5B4A4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3" name="Text Placeholder 11">
            <a:extLst>
              <a:ext uri="{FF2B5EF4-FFF2-40B4-BE49-F238E27FC236}">
                <a16:creationId xmlns:a16="http://schemas.microsoft.com/office/drawing/2014/main" id="{46A2EC26-A6AA-43BE-4BCB-10A051FBBE6A}"/>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6" name="Rectangle 5">
            <a:extLst>
              <a:ext uri="{FF2B5EF4-FFF2-40B4-BE49-F238E27FC236}">
                <a16:creationId xmlns:a16="http://schemas.microsoft.com/office/drawing/2014/main" id="{EB53920E-E52E-0A18-54E1-C0CBB9E388E8}"/>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035968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6096001" y="0"/>
            <a:ext cx="6096000" cy="6858000"/>
          </a:xfrm>
        </p:spPr>
        <p:txBody>
          <a:bodyPr/>
          <a:lstStyle/>
          <a:p>
            <a:endParaRPr lang="en-LV"/>
          </a:p>
        </p:txBody>
      </p:sp>
      <p:pic>
        <p:nvPicPr>
          <p:cNvPr id="2" name="Graphic 1">
            <a:extLst>
              <a:ext uri="{FF2B5EF4-FFF2-40B4-BE49-F238E27FC236}">
                <a16:creationId xmlns:a16="http://schemas.microsoft.com/office/drawing/2014/main" id="{63786123-2BD3-D21E-2C84-51D2B5B4A4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3" name="Text Placeholder 11">
            <a:extLst>
              <a:ext uri="{FF2B5EF4-FFF2-40B4-BE49-F238E27FC236}">
                <a16:creationId xmlns:a16="http://schemas.microsoft.com/office/drawing/2014/main" id="{46A2EC26-A6AA-43BE-4BCB-10A051FBBE6A}"/>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6" name="Rectangle 5">
            <a:extLst>
              <a:ext uri="{FF2B5EF4-FFF2-40B4-BE49-F238E27FC236}">
                <a16:creationId xmlns:a16="http://schemas.microsoft.com/office/drawing/2014/main" id="{EB53920E-E52E-0A18-54E1-C0CBB9E388E8}"/>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32910025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1_Title and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96732" y="2794499"/>
            <a:ext cx="8392744" cy="1325563"/>
          </a:xfrm>
        </p:spPr>
        <p:txBody>
          <a:bodyPr anchor="ctr">
            <a:normAutofit/>
          </a:bodyPr>
          <a:lstStyle>
            <a:lvl1pPr>
              <a:defRPr sz="4400">
                <a:solidFill>
                  <a:schemeClr val="bg1"/>
                </a:solidFill>
              </a:defRPr>
            </a:lvl1pPr>
          </a:lstStyle>
          <a:p>
            <a:r>
              <a:rPr lang="en-GB" dirty="0"/>
              <a:t>Click to edit Master title style</a:t>
            </a:r>
            <a:endParaRPr lang="en-LV" dirty="0"/>
          </a:p>
        </p:txBody>
      </p:sp>
      <p:pic>
        <p:nvPicPr>
          <p:cNvPr id="2" name="Graphic 1">
            <a:extLst>
              <a:ext uri="{FF2B5EF4-FFF2-40B4-BE49-F238E27FC236}">
                <a16:creationId xmlns:a16="http://schemas.microsoft.com/office/drawing/2014/main" id="{63786123-2BD3-D21E-2C84-51D2B5B4A4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3" name="Text Placeholder 11">
            <a:extLst>
              <a:ext uri="{FF2B5EF4-FFF2-40B4-BE49-F238E27FC236}">
                <a16:creationId xmlns:a16="http://schemas.microsoft.com/office/drawing/2014/main" id="{46A2EC26-A6AA-43BE-4BCB-10A051FBBE6A}"/>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6" name="Rectangle 5">
            <a:extLst>
              <a:ext uri="{FF2B5EF4-FFF2-40B4-BE49-F238E27FC236}">
                <a16:creationId xmlns:a16="http://schemas.microsoft.com/office/drawing/2014/main" id="{EB53920E-E52E-0A18-54E1-C0CBB9E388E8}"/>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835731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2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867400"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867400"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5494296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3_Title and Content">
    <p:bg>
      <p:bgPr>
        <a:solidFill>
          <a:schemeClr val="accent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itle 1">
            <a:extLst>
              <a:ext uri="{FF2B5EF4-FFF2-40B4-BE49-F238E27FC236}">
                <a16:creationId xmlns:a16="http://schemas.microsoft.com/office/drawing/2014/main" id="{DA6951B7-6316-4841-A5C2-516B5E9B98FA}"/>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1EE9CF1E-E733-B94C-BE71-3C46BF2BFCF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6" name="Chart Placeholder 4">
            <a:extLst>
              <a:ext uri="{FF2B5EF4-FFF2-40B4-BE49-F238E27FC236}">
                <a16:creationId xmlns:a16="http://schemas.microsoft.com/office/drawing/2014/main" id="{894F70EB-6FB3-92D0-AF83-5670B032D4AC}"/>
              </a:ext>
            </a:extLst>
          </p:cNvPr>
          <p:cNvSpPr>
            <a:spLocks noGrp="1"/>
          </p:cNvSpPr>
          <p:nvPr>
            <p:ph type="chart" sz="quarter" idx="11"/>
          </p:nvPr>
        </p:nvSpPr>
        <p:spPr>
          <a:xfrm>
            <a:off x="6096000" y="1298575"/>
            <a:ext cx="5730875" cy="5208588"/>
          </a:xfrm>
        </p:spPr>
        <p:txBody>
          <a:bodyPr>
            <a:normAutofit/>
          </a:bodyPr>
          <a:lstStyle>
            <a:lvl1pPr>
              <a:defRPr sz="1600"/>
            </a:lvl1pPr>
          </a:lstStyle>
          <a:p>
            <a:endParaRPr lang="en-LV" dirty="0"/>
          </a:p>
        </p:txBody>
      </p:sp>
    </p:spTree>
    <p:extLst>
      <p:ext uri="{BB962C8B-B14F-4D97-AF65-F5344CB8AC3E}">
        <p14:creationId xmlns:p14="http://schemas.microsoft.com/office/powerpoint/2010/main" val="1098228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4_Title and Content">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8126413" y="0"/>
            <a:ext cx="4065587" cy="6858000"/>
          </a:xfrm>
        </p:spPr>
        <p:txBody>
          <a:bodyPr/>
          <a:lstStyle/>
          <a:p>
            <a:endParaRPr lang="en-LV"/>
          </a:p>
        </p:txBody>
      </p:sp>
      <p:pic>
        <p:nvPicPr>
          <p:cNvPr id="7" name="Graphic 6">
            <a:extLst>
              <a:ext uri="{FF2B5EF4-FFF2-40B4-BE49-F238E27FC236}">
                <a16:creationId xmlns:a16="http://schemas.microsoft.com/office/drawing/2014/main" id="{A1B73640-9EDF-32D9-FA99-C787570709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9" name="Text Placeholder 11">
            <a:extLst>
              <a:ext uri="{FF2B5EF4-FFF2-40B4-BE49-F238E27FC236}">
                <a16:creationId xmlns:a16="http://schemas.microsoft.com/office/drawing/2014/main" id="{5567239F-E474-1D1D-2BE0-1A9527A44C69}"/>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0" name="Rectangle 9">
            <a:extLst>
              <a:ext uri="{FF2B5EF4-FFF2-40B4-BE49-F238E27FC236}">
                <a16:creationId xmlns:a16="http://schemas.microsoft.com/office/drawing/2014/main" id="{55C37BDB-F8C8-C452-90D8-90B43894EED3}"/>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480213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tx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pic>
        <p:nvPicPr>
          <p:cNvPr id="10" name="Graphic 9">
            <a:extLst>
              <a:ext uri="{FF2B5EF4-FFF2-40B4-BE49-F238E27FC236}">
                <a16:creationId xmlns:a16="http://schemas.microsoft.com/office/drawing/2014/main" id="{0383D17B-C4E4-EF3B-5E53-FAFDD785FA2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24" y="5000262"/>
            <a:ext cx="3630095" cy="1854939"/>
          </a:xfrm>
          <a:prstGeom prst="rect">
            <a:avLst/>
          </a:prstGeom>
        </p:spPr>
      </p:pic>
      <p:sp>
        <p:nvSpPr>
          <p:cNvPr id="13" name="Rectangle 12">
            <a:extLst>
              <a:ext uri="{FF2B5EF4-FFF2-40B4-BE49-F238E27FC236}">
                <a16:creationId xmlns:a16="http://schemas.microsoft.com/office/drawing/2014/main" id="{A6EF5CD1-63E8-56C2-6046-9D05DD937A39}"/>
              </a:ext>
            </a:extLst>
          </p:cNvPr>
          <p:cNvSpPr/>
          <p:nvPr userDrawn="1"/>
        </p:nvSpPr>
        <p:spPr>
          <a:xfrm>
            <a:off x="6096000" y="6285848"/>
            <a:ext cx="566057" cy="5758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Picture Placeholder 5">
            <a:extLst>
              <a:ext uri="{FF2B5EF4-FFF2-40B4-BE49-F238E27FC236}">
                <a16:creationId xmlns:a16="http://schemas.microsoft.com/office/drawing/2014/main" id="{6394A545-FEAA-4003-9F44-5C232779A6BD}"/>
              </a:ext>
            </a:extLst>
          </p:cNvPr>
          <p:cNvSpPr>
            <a:spLocks noGrp="1"/>
          </p:cNvSpPr>
          <p:nvPr>
            <p:ph type="pic" sz="quarter" idx="11"/>
          </p:nvPr>
        </p:nvSpPr>
        <p:spPr>
          <a:xfrm>
            <a:off x="6094656" y="-3520"/>
            <a:ext cx="6094724" cy="6869400"/>
          </a:xfrm>
          <a:custGeom>
            <a:avLst/>
            <a:gdLst>
              <a:gd name="connsiteX0" fmla="*/ 0 w 6596062"/>
              <a:gd name="connsiteY0" fmla="*/ 3094832 h 6189663"/>
              <a:gd name="connsiteX1" fmla="*/ 1547416 w 6596062"/>
              <a:gd name="connsiteY1" fmla="*/ 1 h 6189663"/>
              <a:gd name="connsiteX2" fmla="*/ 5048646 w 6596062"/>
              <a:gd name="connsiteY2" fmla="*/ 1 h 6189663"/>
              <a:gd name="connsiteX3" fmla="*/ 6596062 w 6596062"/>
              <a:gd name="connsiteY3" fmla="*/ 3094832 h 6189663"/>
              <a:gd name="connsiteX4" fmla="*/ 5048646 w 6596062"/>
              <a:gd name="connsiteY4" fmla="*/ 6189662 h 6189663"/>
              <a:gd name="connsiteX5" fmla="*/ 1547416 w 6596062"/>
              <a:gd name="connsiteY5" fmla="*/ 6189662 h 6189663"/>
              <a:gd name="connsiteX6" fmla="*/ 0 w 6596062"/>
              <a:gd name="connsiteY6" fmla="*/ 3094832 h 6189663"/>
              <a:gd name="connsiteX0" fmla="*/ 0 w 7148512"/>
              <a:gd name="connsiteY0" fmla="*/ 7190581 h 7190581"/>
              <a:gd name="connsiteX1" fmla="*/ 2099866 w 7148512"/>
              <a:gd name="connsiteY1" fmla="*/ 0 h 7190581"/>
              <a:gd name="connsiteX2" fmla="*/ 5601096 w 7148512"/>
              <a:gd name="connsiteY2" fmla="*/ 0 h 7190581"/>
              <a:gd name="connsiteX3" fmla="*/ 7148512 w 7148512"/>
              <a:gd name="connsiteY3" fmla="*/ 3094831 h 7190581"/>
              <a:gd name="connsiteX4" fmla="*/ 5601096 w 7148512"/>
              <a:gd name="connsiteY4" fmla="*/ 6189661 h 7190581"/>
              <a:gd name="connsiteX5" fmla="*/ 2099866 w 7148512"/>
              <a:gd name="connsiteY5" fmla="*/ 6189661 h 7190581"/>
              <a:gd name="connsiteX6" fmla="*/ 0 w 7148512"/>
              <a:gd name="connsiteY6" fmla="*/ 7190581 h 7190581"/>
              <a:gd name="connsiteX0" fmla="*/ 0 w 7148512"/>
              <a:gd name="connsiteY0" fmla="*/ 7190581 h 7237411"/>
              <a:gd name="connsiteX1" fmla="*/ 2099866 w 7148512"/>
              <a:gd name="connsiteY1" fmla="*/ 0 h 7237411"/>
              <a:gd name="connsiteX2" fmla="*/ 5601096 w 7148512"/>
              <a:gd name="connsiteY2" fmla="*/ 0 h 7237411"/>
              <a:gd name="connsiteX3" fmla="*/ 7148512 w 7148512"/>
              <a:gd name="connsiteY3" fmla="*/ 3094831 h 7237411"/>
              <a:gd name="connsiteX4" fmla="*/ 5601096 w 7148512"/>
              <a:gd name="connsiteY4" fmla="*/ 6189661 h 7237411"/>
              <a:gd name="connsiteX5" fmla="*/ 537766 w 7148512"/>
              <a:gd name="connsiteY5" fmla="*/ 7237411 h 7237411"/>
              <a:gd name="connsiteX6" fmla="*/ 0 w 7148512"/>
              <a:gd name="connsiteY6" fmla="*/ 7190581 h 7237411"/>
              <a:gd name="connsiteX0" fmla="*/ 0 w 7148512"/>
              <a:gd name="connsiteY0" fmla="*/ 7190581 h 7770811"/>
              <a:gd name="connsiteX1" fmla="*/ 2099866 w 7148512"/>
              <a:gd name="connsiteY1" fmla="*/ 0 h 7770811"/>
              <a:gd name="connsiteX2" fmla="*/ 5601096 w 7148512"/>
              <a:gd name="connsiteY2" fmla="*/ 0 h 7770811"/>
              <a:gd name="connsiteX3" fmla="*/ 7148512 w 7148512"/>
              <a:gd name="connsiteY3" fmla="*/ 3094831 h 7770811"/>
              <a:gd name="connsiteX4" fmla="*/ 514746 w 7148512"/>
              <a:gd name="connsiteY4" fmla="*/ 7770811 h 7770811"/>
              <a:gd name="connsiteX5" fmla="*/ 537766 w 7148512"/>
              <a:gd name="connsiteY5" fmla="*/ 7237411 h 7770811"/>
              <a:gd name="connsiteX6" fmla="*/ 0 w 7148512"/>
              <a:gd name="connsiteY6" fmla="*/ 7190581 h 7770811"/>
              <a:gd name="connsiteX0" fmla="*/ 0 w 6100762"/>
              <a:gd name="connsiteY0" fmla="*/ 7190581 h 7770811"/>
              <a:gd name="connsiteX1" fmla="*/ 2099866 w 6100762"/>
              <a:gd name="connsiteY1" fmla="*/ 0 h 7770811"/>
              <a:gd name="connsiteX2" fmla="*/ 5601096 w 6100762"/>
              <a:gd name="connsiteY2" fmla="*/ 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7190581 h 7770811"/>
              <a:gd name="connsiteX1" fmla="*/ 2099866 w 6100762"/>
              <a:gd name="connsiteY1" fmla="*/ 0 h 7770811"/>
              <a:gd name="connsiteX2" fmla="*/ 6096396 w 6100762"/>
              <a:gd name="connsiteY2" fmla="*/ 93345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6314281 h 6894511"/>
              <a:gd name="connsiteX1" fmla="*/ 2328466 w 6100762"/>
              <a:gd name="connsiteY1" fmla="*/ 0 h 6894511"/>
              <a:gd name="connsiteX2" fmla="*/ 6096396 w 6100762"/>
              <a:gd name="connsiteY2" fmla="*/ 57150 h 6894511"/>
              <a:gd name="connsiteX3" fmla="*/ 6100762 w 6100762"/>
              <a:gd name="connsiteY3" fmla="*/ 3685381 h 6894511"/>
              <a:gd name="connsiteX4" fmla="*/ 514746 w 6100762"/>
              <a:gd name="connsiteY4" fmla="*/ 6894511 h 6894511"/>
              <a:gd name="connsiteX5" fmla="*/ 537766 w 6100762"/>
              <a:gd name="connsiteY5" fmla="*/ 6361111 h 6894511"/>
              <a:gd name="connsiteX6" fmla="*/ 0 w 6100762"/>
              <a:gd name="connsiteY6" fmla="*/ 6314281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53397 w 6116393"/>
              <a:gd name="connsiteY5" fmla="*/ 6361111 h 6894511"/>
              <a:gd name="connsiteX6" fmla="*/ 0 w 6116393"/>
              <a:gd name="connsiteY6" fmla="*/ 6290835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76843 w 6116393"/>
              <a:gd name="connsiteY5" fmla="*/ 6275142 h 6894511"/>
              <a:gd name="connsiteX6" fmla="*/ 0 w 6116393"/>
              <a:gd name="connsiteY6" fmla="*/ 6290835 h 6894511"/>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5142 h 6878880"/>
              <a:gd name="connsiteX6" fmla="*/ 0 w 6116393"/>
              <a:gd name="connsiteY6" fmla="*/ 6290835 h 6878880"/>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9476 h 6878880"/>
              <a:gd name="connsiteX6" fmla="*/ 0 w 6116393"/>
              <a:gd name="connsiteY6" fmla="*/ 6290835 h 6878880"/>
              <a:gd name="connsiteX0" fmla="*/ 0 w 6116393"/>
              <a:gd name="connsiteY0" fmla="*/ 6290835 h 6865879"/>
              <a:gd name="connsiteX1" fmla="*/ 2344097 w 6116393"/>
              <a:gd name="connsiteY1" fmla="*/ 0 h 6865879"/>
              <a:gd name="connsiteX2" fmla="*/ 6112027 w 6116393"/>
              <a:gd name="connsiteY2" fmla="*/ 57150 h 6865879"/>
              <a:gd name="connsiteX3" fmla="*/ 6116393 w 6116393"/>
              <a:gd name="connsiteY3" fmla="*/ 3685381 h 6865879"/>
              <a:gd name="connsiteX4" fmla="*/ 573788 w 6116393"/>
              <a:gd name="connsiteY4" fmla="*/ 6865879 h 6865879"/>
              <a:gd name="connsiteX5" fmla="*/ 576843 w 6116393"/>
              <a:gd name="connsiteY5" fmla="*/ 6279476 h 6865879"/>
              <a:gd name="connsiteX6" fmla="*/ 0 w 6116393"/>
              <a:gd name="connsiteY6" fmla="*/ 6290835 h 6865879"/>
              <a:gd name="connsiteX0" fmla="*/ 0 w 6116393"/>
              <a:gd name="connsiteY0" fmla="*/ 6294356 h 6869400"/>
              <a:gd name="connsiteX1" fmla="*/ 2344097 w 6116393"/>
              <a:gd name="connsiteY1" fmla="*/ 3521 h 6869400"/>
              <a:gd name="connsiteX2" fmla="*/ 6090359 w 6116393"/>
              <a:gd name="connsiteY2" fmla="*/ 0 h 6869400"/>
              <a:gd name="connsiteX3" fmla="*/ 6116393 w 6116393"/>
              <a:gd name="connsiteY3" fmla="*/ 3688902 h 6869400"/>
              <a:gd name="connsiteX4" fmla="*/ 573788 w 6116393"/>
              <a:gd name="connsiteY4" fmla="*/ 6869400 h 6869400"/>
              <a:gd name="connsiteX5" fmla="*/ 576843 w 6116393"/>
              <a:gd name="connsiteY5" fmla="*/ 6282997 h 6869400"/>
              <a:gd name="connsiteX6" fmla="*/ 0 w 6116393"/>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62574 h 6869400"/>
              <a:gd name="connsiteX4" fmla="*/ 573788 w 6094724"/>
              <a:gd name="connsiteY4" fmla="*/ 6869400 h 6869400"/>
              <a:gd name="connsiteX5" fmla="*/ 576843 w 6094724"/>
              <a:gd name="connsiteY5" fmla="*/ 6282997 h 6869400"/>
              <a:gd name="connsiteX6" fmla="*/ 0 w 6094724"/>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40906 h 6869400"/>
              <a:gd name="connsiteX4" fmla="*/ 573788 w 6094724"/>
              <a:gd name="connsiteY4" fmla="*/ 6869400 h 6869400"/>
              <a:gd name="connsiteX5" fmla="*/ 576843 w 6094724"/>
              <a:gd name="connsiteY5" fmla="*/ 6282997 h 6869400"/>
              <a:gd name="connsiteX6" fmla="*/ 0 w 6094724"/>
              <a:gd name="connsiteY6" fmla="*/ 6294356 h 68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24" h="6869400">
                <a:moveTo>
                  <a:pt x="0" y="6294356"/>
                </a:moveTo>
                <a:lnTo>
                  <a:pt x="2344097" y="3521"/>
                </a:lnTo>
                <a:lnTo>
                  <a:pt x="6090359" y="0"/>
                </a:lnTo>
                <a:cubicBezTo>
                  <a:pt x="6091814" y="1209410"/>
                  <a:pt x="6093269" y="2531496"/>
                  <a:pt x="6094724" y="3740906"/>
                </a:cubicBezTo>
                <a:lnTo>
                  <a:pt x="573788" y="6869400"/>
                </a:lnTo>
                <a:cubicBezTo>
                  <a:pt x="574806" y="6673932"/>
                  <a:pt x="575825" y="6478465"/>
                  <a:pt x="576843" y="6282997"/>
                </a:cubicBezTo>
                <a:lnTo>
                  <a:pt x="0" y="6294356"/>
                </a:lnTo>
                <a:close/>
              </a:path>
            </a:pathLst>
          </a:custGeom>
        </p:spPr>
        <p:txBody>
          <a:bodyPr/>
          <a:lstStyle/>
          <a:p>
            <a:endParaRPr lang="en-LV"/>
          </a:p>
        </p:txBody>
      </p:sp>
    </p:spTree>
    <p:extLst>
      <p:ext uri="{BB962C8B-B14F-4D97-AF65-F5344CB8AC3E}">
        <p14:creationId xmlns:p14="http://schemas.microsoft.com/office/powerpoint/2010/main" val="420106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5_Title and Content">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6096001" y="0"/>
            <a:ext cx="6096000" cy="6858000"/>
          </a:xfrm>
        </p:spPr>
        <p:txBody>
          <a:bodyPr/>
          <a:lstStyle/>
          <a:p>
            <a:endParaRPr lang="en-LV"/>
          </a:p>
        </p:txBody>
      </p:sp>
      <p:pic>
        <p:nvPicPr>
          <p:cNvPr id="7" name="Graphic 6">
            <a:extLst>
              <a:ext uri="{FF2B5EF4-FFF2-40B4-BE49-F238E27FC236}">
                <a16:creationId xmlns:a16="http://schemas.microsoft.com/office/drawing/2014/main" id="{A1B73640-9EDF-32D9-FA99-C787570709D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9" name="Text Placeholder 11">
            <a:extLst>
              <a:ext uri="{FF2B5EF4-FFF2-40B4-BE49-F238E27FC236}">
                <a16:creationId xmlns:a16="http://schemas.microsoft.com/office/drawing/2014/main" id="{5567239F-E474-1D1D-2BE0-1A9527A44C69}"/>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10" name="Rectangle 9">
            <a:extLst>
              <a:ext uri="{FF2B5EF4-FFF2-40B4-BE49-F238E27FC236}">
                <a16:creationId xmlns:a16="http://schemas.microsoft.com/office/drawing/2014/main" id="{55C37BDB-F8C8-C452-90D8-90B43894EED3}"/>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407870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6_Title and Content">
    <p:bg>
      <p:bgPr>
        <a:solidFill>
          <a:schemeClr val="accent2"/>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96732" y="2794499"/>
            <a:ext cx="8392744" cy="1325563"/>
          </a:xfrm>
        </p:spPr>
        <p:txBody>
          <a:bodyPr anchor="ctr">
            <a:normAutofit/>
          </a:bodyPr>
          <a:lstStyle>
            <a:lvl1pPr>
              <a:defRPr sz="4400">
                <a:solidFill>
                  <a:schemeClr val="bg1"/>
                </a:solidFill>
              </a:defRPr>
            </a:lvl1pPr>
          </a:lstStyle>
          <a:p>
            <a:r>
              <a:rPr lang="en-GB" dirty="0"/>
              <a:t>Click to edit Master title style</a:t>
            </a:r>
            <a:endParaRPr lang="en-LV" dirty="0"/>
          </a:p>
        </p:txBody>
      </p:sp>
      <p:pic>
        <p:nvPicPr>
          <p:cNvPr id="5" name="Graphic 4">
            <a:extLst>
              <a:ext uri="{FF2B5EF4-FFF2-40B4-BE49-F238E27FC236}">
                <a16:creationId xmlns:a16="http://schemas.microsoft.com/office/drawing/2014/main" id="{2E613D61-D1EA-35D7-D84B-AC776E94996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7" name="Text Placeholder 11">
            <a:extLst>
              <a:ext uri="{FF2B5EF4-FFF2-40B4-BE49-F238E27FC236}">
                <a16:creationId xmlns:a16="http://schemas.microsoft.com/office/drawing/2014/main" id="{24F581A9-B441-7CE9-29EB-9B33BA430B88}"/>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CEC4D5"/>
                </a:solidFill>
              </a:defRPr>
            </a:lvl1pPr>
          </a:lstStyle>
          <a:p>
            <a:pPr lvl="0"/>
            <a:r>
              <a:rPr lang="en-LV" dirty="0"/>
              <a:t>PREZENTĀCIJAS TĒMA</a:t>
            </a:r>
          </a:p>
        </p:txBody>
      </p:sp>
      <p:sp>
        <p:nvSpPr>
          <p:cNvPr id="8" name="Rectangle 7">
            <a:extLst>
              <a:ext uri="{FF2B5EF4-FFF2-40B4-BE49-F238E27FC236}">
                <a16:creationId xmlns:a16="http://schemas.microsoft.com/office/drawing/2014/main" id="{C6E7BE53-33A2-7020-5430-42A35EEBB678}"/>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20408226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7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867400"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867400"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2616938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8_Title and Content">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6" name="Chart Placeholder 4">
            <a:extLst>
              <a:ext uri="{FF2B5EF4-FFF2-40B4-BE49-F238E27FC236}">
                <a16:creationId xmlns:a16="http://schemas.microsoft.com/office/drawing/2014/main" id="{05185736-59D1-6369-91B2-056246098487}"/>
              </a:ext>
            </a:extLst>
          </p:cNvPr>
          <p:cNvSpPr>
            <a:spLocks noGrp="1"/>
          </p:cNvSpPr>
          <p:nvPr>
            <p:ph type="chart" sz="quarter" idx="11"/>
          </p:nvPr>
        </p:nvSpPr>
        <p:spPr>
          <a:xfrm>
            <a:off x="6096000" y="1298575"/>
            <a:ext cx="5730875" cy="5208588"/>
          </a:xfrm>
        </p:spPr>
        <p:txBody>
          <a:bodyPr>
            <a:normAutofit/>
          </a:bodyPr>
          <a:lstStyle>
            <a:lvl1pPr>
              <a:defRPr sz="1600">
                <a:solidFill>
                  <a:schemeClr val="tx2"/>
                </a:solidFill>
              </a:defRPr>
            </a:lvl1pPr>
          </a:lstStyle>
          <a:p>
            <a:endParaRPr lang="en-LV" dirty="0"/>
          </a:p>
        </p:txBody>
      </p:sp>
    </p:spTree>
    <p:extLst>
      <p:ext uri="{BB962C8B-B14F-4D97-AF65-F5344CB8AC3E}">
        <p14:creationId xmlns:p14="http://schemas.microsoft.com/office/powerpoint/2010/main" val="13654195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9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8126413" y="0"/>
            <a:ext cx="4065587" cy="6858000"/>
          </a:xfrm>
        </p:spPr>
        <p:txBody>
          <a:bodyPr/>
          <a:lstStyle/>
          <a:p>
            <a:endParaRPr lang="en-LV"/>
          </a:p>
        </p:txBody>
      </p:sp>
      <p:pic>
        <p:nvPicPr>
          <p:cNvPr id="2" name="Graphic 1">
            <a:extLst>
              <a:ext uri="{FF2B5EF4-FFF2-40B4-BE49-F238E27FC236}">
                <a16:creationId xmlns:a16="http://schemas.microsoft.com/office/drawing/2014/main" id="{BDBC88A1-CD64-2D77-AA4C-D9D69D80BC1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3" name="Text Placeholder 11">
            <a:extLst>
              <a:ext uri="{FF2B5EF4-FFF2-40B4-BE49-F238E27FC236}">
                <a16:creationId xmlns:a16="http://schemas.microsoft.com/office/drawing/2014/main" id="{734E0DD0-9ABE-CCED-8645-35EA79B5BC0A}"/>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6" name="Rectangle 5">
            <a:extLst>
              <a:ext uri="{FF2B5EF4-FFF2-40B4-BE49-F238E27FC236}">
                <a16:creationId xmlns:a16="http://schemas.microsoft.com/office/drawing/2014/main" id="{2132DB6D-A9EF-5335-CA4F-A9134C8D8ABC}"/>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3758169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0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tx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tx1"/>
                </a:solidFill>
              </a:defRPr>
            </a:lvl1pPr>
            <a:lvl2pPr>
              <a:defRPr sz="14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6096001" y="0"/>
            <a:ext cx="6096000" cy="6858000"/>
          </a:xfrm>
        </p:spPr>
        <p:txBody>
          <a:bodyPr/>
          <a:lstStyle/>
          <a:p>
            <a:endParaRPr lang="en-LV"/>
          </a:p>
        </p:txBody>
      </p:sp>
      <p:pic>
        <p:nvPicPr>
          <p:cNvPr id="2" name="Graphic 1">
            <a:extLst>
              <a:ext uri="{FF2B5EF4-FFF2-40B4-BE49-F238E27FC236}">
                <a16:creationId xmlns:a16="http://schemas.microsoft.com/office/drawing/2014/main" id="{BDBC88A1-CD64-2D77-AA4C-D9D69D80BC1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3" name="Text Placeholder 11">
            <a:extLst>
              <a:ext uri="{FF2B5EF4-FFF2-40B4-BE49-F238E27FC236}">
                <a16:creationId xmlns:a16="http://schemas.microsoft.com/office/drawing/2014/main" id="{734E0DD0-9ABE-CCED-8645-35EA79B5BC0A}"/>
              </a:ext>
            </a:extLst>
          </p:cNvPr>
          <p:cNvSpPr>
            <a:spLocks noGrp="1"/>
          </p:cNvSpPr>
          <p:nvPr>
            <p:ph type="body" sz="quarter" idx="10" hasCustomPrompt="1"/>
          </p:nvPr>
        </p:nvSpPr>
        <p:spPr>
          <a:xfrm>
            <a:off x="1576417" y="563329"/>
            <a:ext cx="4173417"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6" name="Rectangle 5">
            <a:extLst>
              <a:ext uri="{FF2B5EF4-FFF2-40B4-BE49-F238E27FC236}">
                <a16:creationId xmlns:a16="http://schemas.microsoft.com/office/drawing/2014/main" id="{2132DB6D-A9EF-5335-CA4F-A9134C8D8ABC}"/>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90924995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1_Title and Content">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96732" y="2794499"/>
            <a:ext cx="8392744" cy="1325563"/>
          </a:xfrm>
        </p:spPr>
        <p:txBody>
          <a:bodyPr anchor="ctr">
            <a:normAutofit/>
          </a:bodyPr>
          <a:lstStyle>
            <a:lvl1pPr>
              <a:defRPr sz="4400">
                <a:solidFill>
                  <a:schemeClr val="tx1"/>
                </a:solidFill>
              </a:defRPr>
            </a:lvl1pPr>
          </a:lstStyle>
          <a:p>
            <a:r>
              <a:rPr lang="en-GB" dirty="0"/>
              <a:t>Click to edit Master title style</a:t>
            </a:r>
            <a:endParaRPr lang="en-LV" dirty="0"/>
          </a:p>
        </p:txBody>
      </p:sp>
      <p:pic>
        <p:nvPicPr>
          <p:cNvPr id="2" name="Graphic 1">
            <a:extLst>
              <a:ext uri="{FF2B5EF4-FFF2-40B4-BE49-F238E27FC236}">
                <a16:creationId xmlns:a16="http://schemas.microsoft.com/office/drawing/2014/main" id="{556FBD4E-E7B3-4C36-F680-369B660BDCC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3" name="Text Placeholder 11">
            <a:extLst>
              <a:ext uri="{FF2B5EF4-FFF2-40B4-BE49-F238E27FC236}">
                <a16:creationId xmlns:a16="http://schemas.microsoft.com/office/drawing/2014/main" id="{44D4609D-599D-7150-52C1-54942451D400}"/>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6" name="Rectangle 5">
            <a:extLst>
              <a:ext uri="{FF2B5EF4-FFF2-40B4-BE49-F238E27FC236}">
                <a16:creationId xmlns:a16="http://schemas.microsoft.com/office/drawing/2014/main" id="{1605244B-5DEE-F861-EFE3-579E5C05D25E}"/>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Google Shape;23;p3">
            <a:extLst>
              <a:ext uri="{FF2B5EF4-FFF2-40B4-BE49-F238E27FC236}">
                <a16:creationId xmlns:a16="http://schemas.microsoft.com/office/drawing/2014/main" id="{CD08533E-F28E-BCAE-78C4-3B7D750BCE06}"/>
              </a:ext>
            </a:extLst>
          </p:cNvPr>
          <p:cNvSpPr/>
          <p:nvPr userDrawn="1"/>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3569069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2_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074888"/>
            <a:ext cx="3529898" cy="4139344"/>
          </a:xfrm>
        </p:spPr>
        <p:txBody>
          <a:bodyPr>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5" y="351165"/>
            <a:ext cx="1132938"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chemeClr val="accent2"/>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9" name="Content Placeholder 2">
            <a:extLst>
              <a:ext uri="{FF2B5EF4-FFF2-40B4-BE49-F238E27FC236}">
                <a16:creationId xmlns:a16="http://schemas.microsoft.com/office/drawing/2014/main" id="{5039E7C4-0BB0-B4A1-EF71-A831E884B4E1}"/>
              </a:ext>
            </a:extLst>
          </p:cNvPr>
          <p:cNvSpPr>
            <a:spLocks noGrp="1"/>
          </p:cNvSpPr>
          <p:nvPr>
            <p:ph idx="11"/>
          </p:nvPr>
        </p:nvSpPr>
        <p:spPr>
          <a:xfrm>
            <a:off x="4251150" y="2074888"/>
            <a:ext cx="3529898" cy="4139344"/>
          </a:xfrm>
        </p:spPr>
        <p:txBody>
          <a:bodyPr>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14" name="Content Placeholder 2">
            <a:extLst>
              <a:ext uri="{FF2B5EF4-FFF2-40B4-BE49-F238E27FC236}">
                <a16:creationId xmlns:a16="http://schemas.microsoft.com/office/drawing/2014/main" id="{29D5CCE2-9D59-1634-18CF-CC27703F71D8}"/>
              </a:ext>
            </a:extLst>
          </p:cNvPr>
          <p:cNvSpPr>
            <a:spLocks noGrp="1"/>
          </p:cNvSpPr>
          <p:nvPr>
            <p:ph idx="12"/>
          </p:nvPr>
        </p:nvSpPr>
        <p:spPr>
          <a:xfrm>
            <a:off x="8012445" y="2074888"/>
            <a:ext cx="3529898" cy="4139344"/>
          </a:xfrm>
        </p:spPr>
        <p:txBody>
          <a:bodyPr>
            <a:normAutofit/>
          </a:bodyPr>
          <a:lstStyle>
            <a:lvl1pPr marL="0" indent="0">
              <a:buNone/>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16" name="Text Placeholder 2">
            <a:extLst>
              <a:ext uri="{FF2B5EF4-FFF2-40B4-BE49-F238E27FC236}">
                <a16:creationId xmlns:a16="http://schemas.microsoft.com/office/drawing/2014/main" id="{E153195A-5409-7937-16BA-0F23D6F8AF57}"/>
              </a:ext>
            </a:extLst>
          </p:cNvPr>
          <p:cNvSpPr>
            <a:spLocks noGrp="1"/>
          </p:cNvSpPr>
          <p:nvPr>
            <p:ph type="body" idx="13"/>
          </p:nvPr>
        </p:nvSpPr>
        <p:spPr>
          <a:xfrm>
            <a:off x="489856" y="1281248"/>
            <a:ext cx="3529897" cy="704559"/>
          </a:xfrm>
        </p:spPr>
        <p:txBody>
          <a:bodyPr anchor="b">
            <a:normAutofit/>
          </a:bodyPr>
          <a:lstStyle>
            <a:lvl1pPr marL="0" indent="0">
              <a:buNone/>
              <a:defRPr sz="2200" b="0">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a:t>
            </a:r>
          </a:p>
        </p:txBody>
      </p:sp>
      <p:sp>
        <p:nvSpPr>
          <p:cNvPr id="18" name="Text Placeholder 2">
            <a:extLst>
              <a:ext uri="{FF2B5EF4-FFF2-40B4-BE49-F238E27FC236}">
                <a16:creationId xmlns:a16="http://schemas.microsoft.com/office/drawing/2014/main" id="{099739FF-3FA1-F41F-E9D4-77F304226B5A}"/>
              </a:ext>
            </a:extLst>
          </p:cNvPr>
          <p:cNvSpPr>
            <a:spLocks noGrp="1"/>
          </p:cNvSpPr>
          <p:nvPr>
            <p:ph type="body" idx="14"/>
          </p:nvPr>
        </p:nvSpPr>
        <p:spPr>
          <a:xfrm>
            <a:off x="4251150" y="1281248"/>
            <a:ext cx="3529897" cy="704559"/>
          </a:xfrm>
        </p:spPr>
        <p:txBody>
          <a:bodyPr anchor="b">
            <a:normAutofit/>
          </a:bodyPr>
          <a:lstStyle>
            <a:lvl1pPr marL="0" indent="0">
              <a:buNone/>
              <a:defRPr sz="2200" b="0">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a:t>
            </a:r>
          </a:p>
        </p:txBody>
      </p:sp>
      <p:sp>
        <p:nvSpPr>
          <p:cNvPr id="20" name="Text Placeholder 2">
            <a:extLst>
              <a:ext uri="{FF2B5EF4-FFF2-40B4-BE49-F238E27FC236}">
                <a16:creationId xmlns:a16="http://schemas.microsoft.com/office/drawing/2014/main" id="{D6554E02-99AF-5A11-2B02-4B069DBFB15B}"/>
              </a:ext>
            </a:extLst>
          </p:cNvPr>
          <p:cNvSpPr>
            <a:spLocks noGrp="1"/>
          </p:cNvSpPr>
          <p:nvPr>
            <p:ph type="body" idx="15"/>
          </p:nvPr>
        </p:nvSpPr>
        <p:spPr>
          <a:xfrm>
            <a:off x="8012444" y="1281248"/>
            <a:ext cx="3529897" cy="704559"/>
          </a:xfrm>
        </p:spPr>
        <p:txBody>
          <a:bodyPr anchor="b">
            <a:normAutofit/>
          </a:bodyPr>
          <a:lstStyle>
            <a:lvl1pPr marL="0" indent="0">
              <a:buNone/>
              <a:defRPr sz="2200" b="0">
                <a:solidFill>
                  <a:schemeClr val="tx1"/>
                </a:solidFill>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a:t>
            </a:r>
          </a:p>
        </p:txBody>
      </p:sp>
    </p:spTree>
    <p:extLst>
      <p:ext uri="{BB962C8B-B14F-4D97-AF65-F5344CB8AC3E}">
        <p14:creationId xmlns:p14="http://schemas.microsoft.com/office/powerpoint/2010/main" val="27778898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B0437-2805-6F1D-F57A-E8245F1D0D9E}"/>
              </a:ext>
            </a:extLst>
          </p:cNvPr>
          <p:cNvSpPr>
            <a:spLocks noGrp="1"/>
          </p:cNvSpPr>
          <p:nvPr>
            <p:ph type="ctrTitle" hasCustomPrompt="1"/>
          </p:nvPr>
        </p:nvSpPr>
        <p:spPr>
          <a:xfrm>
            <a:off x="463424" y="2536269"/>
            <a:ext cx="2873663" cy="902617"/>
          </a:xfrm>
        </p:spPr>
        <p:txBody>
          <a:bodyPr anchor="t">
            <a:normAutofit/>
          </a:bodyPr>
          <a:lstStyle>
            <a:lvl1pPr algn="l">
              <a:defRPr sz="1500">
                <a:solidFill>
                  <a:schemeClr val="bg1"/>
                </a:solidFill>
              </a:defRPr>
            </a:lvl1pPr>
          </a:lstStyle>
          <a:p>
            <a:r>
              <a:rPr lang="en-LV" dirty="0"/>
              <a:t>Stars.gov.lv attīsta Izglītības un zinātnes ministrija sadarbībā ar </a:t>
            </a:r>
            <a:br>
              <a:rPr lang="en-LV" dirty="0"/>
            </a:br>
            <a:r>
              <a:rPr lang="en-LV" dirty="0"/>
              <a:t>Valsts izglītības attīstības aģentūru</a:t>
            </a:r>
          </a:p>
        </p:txBody>
      </p:sp>
      <p:sp>
        <p:nvSpPr>
          <p:cNvPr id="3" name="Subtitle 2">
            <a:extLst>
              <a:ext uri="{FF2B5EF4-FFF2-40B4-BE49-F238E27FC236}">
                <a16:creationId xmlns:a16="http://schemas.microsoft.com/office/drawing/2014/main" id="{88236F69-A4B6-9350-AB76-13F057A52437}"/>
              </a:ext>
            </a:extLst>
          </p:cNvPr>
          <p:cNvSpPr>
            <a:spLocks noGrp="1"/>
          </p:cNvSpPr>
          <p:nvPr>
            <p:ph type="subTitle" idx="1" hasCustomPrompt="1"/>
          </p:nvPr>
        </p:nvSpPr>
        <p:spPr>
          <a:xfrm>
            <a:off x="468367" y="3694201"/>
            <a:ext cx="2873663" cy="512466"/>
          </a:xfrm>
        </p:spPr>
        <p:txBody>
          <a:bodyPr>
            <a:norm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LV" dirty="0"/>
              <a:t>info@viaa.gov.lv</a:t>
            </a:r>
            <a:br>
              <a:rPr lang="en-LV" dirty="0"/>
            </a:br>
            <a:r>
              <a:rPr lang="en-LV" dirty="0"/>
              <a:t>viaa.gov.lv</a:t>
            </a:r>
          </a:p>
        </p:txBody>
      </p:sp>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48873"/>
            <a:ext cx="3630096"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sp>
        <p:nvSpPr>
          <p:cNvPr id="9" name="Text Placeholder 2">
            <a:extLst>
              <a:ext uri="{FF2B5EF4-FFF2-40B4-BE49-F238E27FC236}">
                <a16:creationId xmlns:a16="http://schemas.microsoft.com/office/drawing/2014/main" id="{103B2407-E5CA-A0A6-ECF5-FC9A363F0EDC}"/>
              </a:ext>
            </a:extLst>
          </p:cNvPr>
          <p:cNvSpPr>
            <a:spLocks noGrp="1"/>
          </p:cNvSpPr>
          <p:nvPr>
            <p:ph type="body" idx="13" hasCustomPrompt="1"/>
          </p:nvPr>
        </p:nvSpPr>
        <p:spPr>
          <a:xfrm>
            <a:off x="463424" y="4301122"/>
            <a:ext cx="2873663" cy="836486"/>
          </a:xfrm>
        </p:spPr>
        <p:txBody>
          <a:bodyPr anchor="t">
            <a:normAutofit/>
          </a:bodyPr>
          <a:lstStyle>
            <a:lvl1pPr marL="0" indent="0">
              <a:lnSpc>
                <a:spcPct val="100000"/>
              </a:lnSpc>
              <a:spcBef>
                <a:spcPts val="0"/>
              </a:spcBef>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+371 67 785 406</a:t>
            </a:r>
          </a:p>
          <a:p>
            <a:pPr lvl="0"/>
            <a:r>
              <a:rPr lang="en-GB" dirty="0"/>
              <a:t>+371 67 830 841</a:t>
            </a:r>
          </a:p>
          <a:p>
            <a:pPr lvl="0"/>
            <a:endParaRPr lang="en-GB" dirty="0"/>
          </a:p>
          <a:p>
            <a:pPr lvl="0"/>
            <a:r>
              <a:rPr lang="en-GB" dirty="0" err="1"/>
              <a:t>Vaļņu</a:t>
            </a:r>
            <a:r>
              <a:rPr lang="en-GB" dirty="0"/>
              <a:t> </a:t>
            </a:r>
            <a:r>
              <a:rPr lang="en-GB" dirty="0" err="1"/>
              <a:t>iela</a:t>
            </a:r>
            <a:r>
              <a:rPr lang="en-GB" dirty="0"/>
              <a:t> 1, </a:t>
            </a:r>
            <a:r>
              <a:rPr lang="en-GB" dirty="0" err="1"/>
              <a:t>Rīga</a:t>
            </a:r>
            <a:r>
              <a:rPr lang="en-GB" dirty="0"/>
              <a:t>,</a:t>
            </a:r>
          </a:p>
          <a:p>
            <a:pPr lvl="0"/>
            <a:r>
              <a:rPr lang="en-GB" dirty="0"/>
              <a:t>LV-1050, </a:t>
            </a:r>
            <a:r>
              <a:rPr lang="en-GB" dirty="0" err="1"/>
              <a:t>Latvija</a:t>
            </a:r>
            <a:endParaRPr lang="en-GB" dirty="0"/>
          </a:p>
        </p:txBody>
      </p:sp>
      <p:sp>
        <p:nvSpPr>
          <p:cNvPr id="15" name="Text Placeholder 2">
            <a:extLst>
              <a:ext uri="{FF2B5EF4-FFF2-40B4-BE49-F238E27FC236}">
                <a16:creationId xmlns:a16="http://schemas.microsoft.com/office/drawing/2014/main" id="{1F563B47-304A-8361-5568-43826711ADF4}"/>
              </a:ext>
            </a:extLst>
          </p:cNvPr>
          <p:cNvSpPr>
            <a:spLocks noGrp="1"/>
          </p:cNvSpPr>
          <p:nvPr>
            <p:ph type="body" idx="14" hasCustomPrompt="1"/>
          </p:nvPr>
        </p:nvSpPr>
        <p:spPr>
          <a:xfrm>
            <a:off x="463424" y="5790557"/>
            <a:ext cx="2873663" cy="204890"/>
          </a:xfrm>
        </p:spPr>
        <p:txBody>
          <a:bodyPr anchor="t">
            <a:normAutofit/>
          </a:bodyPr>
          <a:lstStyle>
            <a:lvl1pPr marL="0" indent="0">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Sociālajos</a:t>
            </a:r>
            <a:r>
              <a:rPr lang="en-GB" dirty="0"/>
              <a:t> </a:t>
            </a:r>
            <a:r>
              <a:rPr lang="en-GB" dirty="0" err="1"/>
              <a:t>medijos</a:t>
            </a:r>
            <a:r>
              <a:rPr lang="en-GB" dirty="0"/>
              <a:t>: @stars-account-name</a:t>
            </a:r>
          </a:p>
        </p:txBody>
      </p:sp>
      <p:pic>
        <p:nvPicPr>
          <p:cNvPr id="6" name="Graphic 5">
            <a:extLst>
              <a:ext uri="{FF2B5EF4-FFF2-40B4-BE49-F238E27FC236}">
                <a16:creationId xmlns:a16="http://schemas.microsoft.com/office/drawing/2014/main" id="{B8D222AE-9249-95DD-2352-E3F90CDA012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36088" y="5494370"/>
            <a:ext cx="2781300" cy="927100"/>
          </a:xfrm>
          <a:prstGeom prst="rect">
            <a:avLst/>
          </a:prstGeom>
        </p:spPr>
      </p:pic>
      <p:pic>
        <p:nvPicPr>
          <p:cNvPr id="19" name="Graphic 18">
            <a:extLst>
              <a:ext uri="{FF2B5EF4-FFF2-40B4-BE49-F238E27FC236}">
                <a16:creationId xmlns:a16="http://schemas.microsoft.com/office/drawing/2014/main" id="{C44B8157-EFA2-F8FF-2C84-BCA35EFAC595}"/>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1849" y="6092039"/>
            <a:ext cx="189000" cy="198000"/>
          </a:xfrm>
          <a:prstGeom prst="rect">
            <a:avLst/>
          </a:prstGeom>
        </p:spPr>
      </p:pic>
      <p:pic>
        <p:nvPicPr>
          <p:cNvPr id="21" name="Graphic 20">
            <a:extLst>
              <a:ext uri="{FF2B5EF4-FFF2-40B4-BE49-F238E27FC236}">
                <a16:creationId xmlns:a16="http://schemas.microsoft.com/office/drawing/2014/main" id="{9FD7410F-00E6-521E-27F8-80ADEB2A33E9}"/>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1876" y="6092039"/>
            <a:ext cx="198000" cy="198000"/>
          </a:xfrm>
          <a:prstGeom prst="rect">
            <a:avLst/>
          </a:prstGeom>
        </p:spPr>
      </p:pic>
      <p:pic>
        <p:nvPicPr>
          <p:cNvPr id="23" name="Graphic 22">
            <a:extLst>
              <a:ext uri="{FF2B5EF4-FFF2-40B4-BE49-F238E27FC236}">
                <a16:creationId xmlns:a16="http://schemas.microsoft.com/office/drawing/2014/main" id="{17CB6273-E6FB-FD47-75EB-6284985AF970}"/>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2774" y="6092039"/>
            <a:ext cx="198000" cy="198000"/>
          </a:xfrm>
          <a:prstGeom prst="rect">
            <a:avLst/>
          </a:prstGeom>
        </p:spPr>
      </p:pic>
      <p:pic>
        <p:nvPicPr>
          <p:cNvPr id="25" name="Graphic 24">
            <a:extLst>
              <a:ext uri="{FF2B5EF4-FFF2-40B4-BE49-F238E27FC236}">
                <a16:creationId xmlns:a16="http://schemas.microsoft.com/office/drawing/2014/main" id="{8F9542AE-0571-A87D-5E05-50F842BDE98C}"/>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514801" y="6092039"/>
            <a:ext cx="171000" cy="198000"/>
          </a:xfrm>
          <a:prstGeom prst="rect">
            <a:avLst/>
          </a:prstGeom>
        </p:spPr>
      </p:pic>
      <p:pic>
        <p:nvPicPr>
          <p:cNvPr id="27" name="Graphic 26">
            <a:extLst>
              <a:ext uri="{FF2B5EF4-FFF2-40B4-BE49-F238E27FC236}">
                <a16:creationId xmlns:a16="http://schemas.microsoft.com/office/drawing/2014/main" id="{2BAD9AA3-1CB4-2A31-7F1C-0A468A25675F}"/>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796305" y="6092039"/>
            <a:ext cx="207900" cy="198000"/>
          </a:xfrm>
          <a:prstGeom prst="rect">
            <a:avLst/>
          </a:prstGeom>
        </p:spPr>
      </p:pic>
    </p:spTree>
    <p:extLst>
      <p:ext uri="{BB962C8B-B14F-4D97-AF65-F5344CB8AC3E}">
        <p14:creationId xmlns:p14="http://schemas.microsoft.com/office/powerpoint/2010/main" val="30046429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accent2"/>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148873"/>
            <a:ext cx="3630096"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grpSp>
      <p:pic>
        <p:nvPicPr>
          <p:cNvPr id="4" name="Graphic 3">
            <a:extLst>
              <a:ext uri="{FF2B5EF4-FFF2-40B4-BE49-F238E27FC236}">
                <a16:creationId xmlns:a16="http://schemas.microsoft.com/office/drawing/2014/main" id="{D26E4BC2-1A86-C6F9-AC33-87A49FD2AF6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136088" y="5494370"/>
            <a:ext cx="2781300" cy="927100"/>
          </a:xfrm>
          <a:prstGeom prst="rect">
            <a:avLst/>
          </a:prstGeom>
        </p:spPr>
      </p:pic>
      <p:sp>
        <p:nvSpPr>
          <p:cNvPr id="5" name="Title 1">
            <a:extLst>
              <a:ext uri="{FF2B5EF4-FFF2-40B4-BE49-F238E27FC236}">
                <a16:creationId xmlns:a16="http://schemas.microsoft.com/office/drawing/2014/main" id="{D720E5D9-C205-D959-62B9-18930478DF20}"/>
              </a:ext>
            </a:extLst>
          </p:cNvPr>
          <p:cNvSpPr>
            <a:spLocks noGrp="1"/>
          </p:cNvSpPr>
          <p:nvPr>
            <p:ph type="ctrTitle" hasCustomPrompt="1"/>
          </p:nvPr>
        </p:nvSpPr>
        <p:spPr>
          <a:xfrm>
            <a:off x="463424" y="2536269"/>
            <a:ext cx="2873663" cy="902617"/>
          </a:xfrm>
        </p:spPr>
        <p:txBody>
          <a:bodyPr anchor="t">
            <a:normAutofit/>
          </a:bodyPr>
          <a:lstStyle>
            <a:lvl1pPr algn="l">
              <a:defRPr sz="1500">
                <a:solidFill>
                  <a:schemeClr val="bg1"/>
                </a:solidFill>
              </a:defRPr>
            </a:lvl1pPr>
          </a:lstStyle>
          <a:p>
            <a:r>
              <a:rPr lang="en-LV" dirty="0"/>
              <a:t>Stars.gov.lv attīsta Izglītības un zinātnes ministrija sadarbībā ar </a:t>
            </a:r>
            <a:br>
              <a:rPr lang="en-LV" dirty="0"/>
            </a:br>
            <a:r>
              <a:rPr lang="en-LV" dirty="0"/>
              <a:t>Valsts izglītības attīstības aģentūru</a:t>
            </a:r>
          </a:p>
        </p:txBody>
      </p:sp>
      <p:sp>
        <p:nvSpPr>
          <p:cNvPr id="6" name="Subtitle 2">
            <a:extLst>
              <a:ext uri="{FF2B5EF4-FFF2-40B4-BE49-F238E27FC236}">
                <a16:creationId xmlns:a16="http://schemas.microsoft.com/office/drawing/2014/main" id="{2DD2F0F4-9C74-6737-4D61-2F0AD85DA480}"/>
              </a:ext>
            </a:extLst>
          </p:cNvPr>
          <p:cNvSpPr>
            <a:spLocks noGrp="1"/>
          </p:cNvSpPr>
          <p:nvPr>
            <p:ph type="subTitle" idx="1" hasCustomPrompt="1"/>
          </p:nvPr>
        </p:nvSpPr>
        <p:spPr>
          <a:xfrm>
            <a:off x="468367" y="3694201"/>
            <a:ext cx="2873663" cy="512466"/>
          </a:xfrm>
        </p:spPr>
        <p:txBody>
          <a:bodyPr>
            <a:normAutofit/>
          </a:bodyPr>
          <a:lstStyle>
            <a:lvl1pPr marL="0" indent="0" algn="l">
              <a:buNone/>
              <a:defRPr sz="15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LV" dirty="0"/>
              <a:t>info@viaa.gov.lv</a:t>
            </a:r>
            <a:br>
              <a:rPr lang="en-LV" dirty="0"/>
            </a:br>
            <a:r>
              <a:rPr lang="en-LV" dirty="0"/>
              <a:t>viaa.gov.lv</a:t>
            </a:r>
          </a:p>
        </p:txBody>
      </p:sp>
      <p:sp>
        <p:nvSpPr>
          <p:cNvPr id="7" name="Text Placeholder 2">
            <a:extLst>
              <a:ext uri="{FF2B5EF4-FFF2-40B4-BE49-F238E27FC236}">
                <a16:creationId xmlns:a16="http://schemas.microsoft.com/office/drawing/2014/main" id="{D2CDD3AA-0673-D01A-BD90-17A6DF0A0F34}"/>
              </a:ext>
            </a:extLst>
          </p:cNvPr>
          <p:cNvSpPr>
            <a:spLocks noGrp="1"/>
          </p:cNvSpPr>
          <p:nvPr>
            <p:ph type="body" idx="13" hasCustomPrompt="1"/>
          </p:nvPr>
        </p:nvSpPr>
        <p:spPr>
          <a:xfrm>
            <a:off x="463424" y="4301122"/>
            <a:ext cx="2873663" cy="836486"/>
          </a:xfrm>
        </p:spPr>
        <p:txBody>
          <a:bodyPr anchor="t">
            <a:normAutofit/>
          </a:bodyPr>
          <a:lstStyle>
            <a:lvl1pPr marL="0" indent="0">
              <a:lnSpc>
                <a:spcPct val="100000"/>
              </a:lnSpc>
              <a:spcBef>
                <a:spcPts val="0"/>
              </a:spcBef>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+371 67 785 406</a:t>
            </a:r>
          </a:p>
          <a:p>
            <a:pPr lvl="0"/>
            <a:r>
              <a:rPr lang="en-GB" dirty="0"/>
              <a:t>+371 67 830 841</a:t>
            </a:r>
          </a:p>
          <a:p>
            <a:pPr lvl="0"/>
            <a:endParaRPr lang="en-GB" dirty="0"/>
          </a:p>
          <a:p>
            <a:pPr lvl="0"/>
            <a:r>
              <a:rPr lang="en-GB" dirty="0" err="1"/>
              <a:t>Vaļņu</a:t>
            </a:r>
            <a:r>
              <a:rPr lang="en-GB" dirty="0"/>
              <a:t> </a:t>
            </a:r>
            <a:r>
              <a:rPr lang="en-GB" dirty="0" err="1"/>
              <a:t>iela</a:t>
            </a:r>
            <a:r>
              <a:rPr lang="en-GB" dirty="0"/>
              <a:t> 1, </a:t>
            </a:r>
            <a:r>
              <a:rPr lang="en-GB" dirty="0" err="1"/>
              <a:t>Rīga</a:t>
            </a:r>
            <a:r>
              <a:rPr lang="en-GB" dirty="0"/>
              <a:t>,</a:t>
            </a:r>
          </a:p>
          <a:p>
            <a:pPr lvl="0"/>
            <a:r>
              <a:rPr lang="en-GB" dirty="0"/>
              <a:t>LV-1050, </a:t>
            </a:r>
            <a:r>
              <a:rPr lang="en-GB" dirty="0" err="1"/>
              <a:t>Latvija</a:t>
            </a:r>
            <a:endParaRPr lang="en-GB" dirty="0"/>
          </a:p>
        </p:txBody>
      </p:sp>
      <p:sp>
        <p:nvSpPr>
          <p:cNvPr id="8" name="Text Placeholder 2">
            <a:extLst>
              <a:ext uri="{FF2B5EF4-FFF2-40B4-BE49-F238E27FC236}">
                <a16:creationId xmlns:a16="http://schemas.microsoft.com/office/drawing/2014/main" id="{05CC0863-1C91-455E-98C5-C8BF0A8734FD}"/>
              </a:ext>
            </a:extLst>
          </p:cNvPr>
          <p:cNvSpPr>
            <a:spLocks noGrp="1"/>
          </p:cNvSpPr>
          <p:nvPr>
            <p:ph type="body" idx="14" hasCustomPrompt="1"/>
          </p:nvPr>
        </p:nvSpPr>
        <p:spPr>
          <a:xfrm>
            <a:off x="463424" y="5790557"/>
            <a:ext cx="2873663" cy="204890"/>
          </a:xfrm>
        </p:spPr>
        <p:txBody>
          <a:bodyPr anchor="t">
            <a:normAutofit/>
          </a:bodyPr>
          <a:lstStyle>
            <a:lvl1pPr marL="0" indent="0">
              <a:buNone/>
              <a:defRPr sz="800" b="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Sociālajos</a:t>
            </a:r>
            <a:r>
              <a:rPr lang="en-GB" dirty="0"/>
              <a:t> </a:t>
            </a:r>
            <a:r>
              <a:rPr lang="en-GB" dirty="0" err="1"/>
              <a:t>medijos</a:t>
            </a:r>
            <a:r>
              <a:rPr lang="en-GB" dirty="0"/>
              <a:t>: @stars-account-name</a:t>
            </a:r>
          </a:p>
        </p:txBody>
      </p:sp>
      <p:pic>
        <p:nvPicPr>
          <p:cNvPr id="18" name="Graphic 17">
            <a:extLst>
              <a:ext uri="{FF2B5EF4-FFF2-40B4-BE49-F238E27FC236}">
                <a16:creationId xmlns:a16="http://schemas.microsoft.com/office/drawing/2014/main" id="{1A2F4477-9F8D-6539-3065-B0FD4102357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1849" y="6092039"/>
            <a:ext cx="189000" cy="198000"/>
          </a:xfrm>
          <a:prstGeom prst="rect">
            <a:avLst/>
          </a:prstGeom>
        </p:spPr>
      </p:pic>
      <p:pic>
        <p:nvPicPr>
          <p:cNvPr id="19" name="Graphic 18">
            <a:extLst>
              <a:ext uri="{FF2B5EF4-FFF2-40B4-BE49-F238E27FC236}">
                <a16:creationId xmlns:a16="http://schemas.microsoft.com/office/drawing/2014/main" id="{3E22308A-BE98-2501-9129-52F03D8410B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81876" y="6092039"/>
            <a:ext cx="198000" cy="198000"/>
          </a:xfrm>
          <a:prstGeom prst="rect">
            <a:avLst/>
          </a:prstGeom>
        </p:spPr>
      </p:pic>
      <p:pic>
        <p:nvPicPr>
          <p:cNvPr id="20" name="Graphic 19">
            <a:extLst>
              <a:ext uri="{FF2B5EF4-FFF2-40B4-BE49-F238E27FC236}">
                <a16:creationId xmlns:a16="http://schemas.microsoft.com/office/drawing/2014/main" id="{92464C35-C6BF-60E4-52C5-15BF468BB5E2}"/>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182774" y="6092039"/>
            <a:ext cx="198000" cy="198000"/>
          </a:xfrm>
          <a:prstGeom prst="rect">
            <a:avLst/>
          </a:prstGeom>
        </p:spPr>
      </p:pic>
      <p:pic>
        <p:nvPicPr>
          <p:cNvPr id="21" name="Graphic 20">
            <a:extLst>
              <a:ext uri="{FF2B5EF4-FFF2-40B4-BE49-F238E27FC236}">
                <a16:creationId xmlns:a16="http://schemas.microsoft.com/office/drawing/2014/main" id="{9864C44F-3022-6100-360C-D5664731446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1514801" y="6092039"/>
            <a:ext cx="171000" cy="198000"/>
          </a:xfrm>
          <a:prstGeom prst="rect">
            <a:avLst/>
          </a:prstGeom>
        </p:spPr>
      </p:pic>
      <p:pic>
        <p:nvPicPr>
          <p:cNvPr id="22" name="Graphic 21">
            <a:extLst>
              <a:ext uri="{FF2B5EF4-FFF2-40B4-BE49-F238E27FC236}">
                <a16:creationId xmlns:a16="http://schemas.microsoft.com/office/drawing/2014/main" id="{83E9FB7B-5C09-C23F-390C-14EF311828E3}"/>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796305" y="6092039"/>
            <a:ext cx="207900" cy="198000"/>
          </a:xfrm>
          <a:prstGeom prst="rect">
            <a:avLst/>
          </a:prstGeom>
        </p:spPr>
      </p:pic>
    </p:spTree>
    <p:extLst>
      <p:ext uri="{BB962C8B-B14F-4D97-AF65-F5344CB8AC3E}">
        <p14:creationId xmlns:p14="http://schemas.microsoft.com/office/powerpoint/2010/main" val="4172457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tx1"/>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sp>
        <p:nvSpPr>
          <p:cNvPr id="13" name="Rectangle 12">
            <a:extLst>
              <a:ext uri="{FF2B5EF4-FFF2-40B4-BE49-F238E27FC236}">
                <a16:creationId xmlns:a16="http://schemas.microsoft.com/office/drawing/2014/main" id="{A6EF5CD1-63E8-56C2-6046-9D05DD937A39}"/>
              </a:ext>
            </a:extLst>
          </p:cNvPr>
          <p:cNvSpPr/>
          <p:nvPr userDrawn="1"/>
        </p:nvSpPr>
        <p:spPr>
          <a:xfrm>
            <a:off x="6096000" y="6285848"/>
            <a:ext cx="566057" cy="575822"/>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Picture Placeholder 5">
            <a:extLst>
              <a:ext uri="{FF2B5EF4-FFF2-40B4-BE49-F238E27FC236}">
                <a16:creationId xmlns:a16="http://schemas.microsoft.com/office/drawing/2014/main" id="{6394A545-FEAA-4003-9F44-5C232779A6BD}"/>
              </a:ext>
            </a:extLst>
          </p:cNvPr>
          <p:cNvSpPr>
            <a:spLocks noGrp="1"/>
          </p:cNvSpPr>
          <p:nvPr>
            <p:ph type="pic" sz="quarter" idx="11"/>
          </p:nvPr>
        </p:nvSpPr>
        <p:spPr>
          <a:xfrm>
            <a:off x="6094656" y="-3520"/>
            <a:ext cx="6094724" cy="6869400"/>
          </a:xfrm>
          <a:custGeom>
            <a:avLst/>
            <a:gdLst>
              <a:gd name="connsiteX0" fmla="*/ 0 w 6596062"/>
              <a:gd name="connsiteY0" fmla="*/ 3094832 h 6189663"/>
              <a:gd name="connsiteX1" fmla="*/ 1547416 w 6596062"/>
              <a:gd name="connsiteY1" fmla="*/ 1 h 6189663"/>
              <a:gd name="connsiteX2" fmla="*/ 5048646 w 6596062"/>
              <a:gd name="connsiteY2" fmla="*/ 1 h 6189663"/>
              <a:gd name="connsiteX3" fmla="*/ 6596062 w 6596062"/>
              <a:gd name="connsiteY3" fmla="*/ 3094832 h 6189663"/>
              <a:gd name="connsiteX4" fmla="*/ 5048646 w 6596062"/>
              <a:gd name="connsiteY4" fmla="*/ 6189662 h 6189663"/>
              <a:gd name="connsiteX5" fmla="*/ 1547416 w 6596062"/>
              <a:gd name="connsiteY5" fmla="*/ 6189662 h 6189663"/>
              <a:gd name="connsiteX6" fmla="*/ 0 w 6596062"/>
              <a:gd name="connsiteY6" fmla="*/ 3094832 h 6189663"/>
              <a:gd name="connsiteX0" fmla="*/ 0 w 7148512"/>
              <a:gd name="connsiteY0" fmla="*/ 7190581 h 7190581"/>
              <a:gd name="connsiteX1" fmla="*/ 2099866 w 7148512"/>
              <a:gd name="connsiteY1" fmla="*/ 0 h 7190581"/>
              <a:gd name="connsiteX2" fmla="*/ 5601096 w 7148512"/>
              <a:gd name="connsiteY2" fmla="*/ 0 h 7190581"/>
              <a:gd name="connsiteX3" fmla="*/ 7148512 w 7148512"/>
              <a:gd name="connsiteY3" fmla="*/ 3094831 h 7190581"/>
              <a:gd name="connsiteX4" fmla="*/ 5601096 w 7148512"/>
              <a:gd name="connsiteY4" fmla="*/ 6189661 h 7190581"/>
              <a:gd name="connsiteX5" fmla="*/ 2099866 w 7148512"/>
              <a:gd name="connsiteY5" fmla="*/ 6189661 h 7190581"/>
              <a:gd name="connsiteX6" fmla="*/ 0 w 7148512"/>
              <a:gd name="connsiteY6" fmla="*/ 7190581 h 7190581"/>
              <a:gd name="connsiteX0" fmla="*/ 0 w 7148512"/>
              <a:gd name="connsiteY0" fmla="*/ 7190581 h 7237411"/>
              <a:gd name="connsiteX1" fmla="*/ 2099866 w 7148512"/>
              <a:gd name="connsiteY1" fmla="*/ 0 h 7237411"/>
              <a:gd name="connsiteX2" fmla="*/ 5601096 w 7148512"/>
              <a:gd name="connsiteY2" fmla="*/ 0 h 7237411"/>
              <a:gd name="connsiteX3" fmla="*/ 7148512 w 7148512"/>
              <a:gd name="connsiteY3" fmla="*/ 3094831 h 7237411"/>
              <a:gd name="connsiteX4" fmla="*/ 5601096 w 7148512"/>
              <a:gd name="connsiteY4" fmla="*/ 6189661 h 7237411"/>
              <a:gd name="connsiteX5" fmla="*/ 537766 w 7148512"/>
              <a:gd name="connsiteY5" fmla="*/ 7237411 h 7237411"/>
              <a:gd name="connsiteX6" fmla="*/ 0 w 7148512"/>
              <a:gd name="connsiteY6" fmla="*/ 7190581 h 7237411"/>
              <a:gd name="connsiteX0" fmla="*/ 0 w 7148512"/>
              <a:gd name="connsiteY0" fmla="*/ 7190581 h 7770811"/>
              <a:gd name="connsiteX1" fmla="*/ 2099866 w 7148512"/>
              <a:gd name="connsiteY1" fmla="*/ 0 h 7770811"/>
              <a:gd name="connsiteX2" fmla="*/ 5601096 w 7148512"/>
              <a:gd name="connsiteY2" fmla="*/ 0 h 7770811"/>
              <a:gd name="connsiteX3" fmla="*/ 7148512 w 7148512"/>
              <a:gd name="connsiteY3" fmla="*/ 3094831 h 7770811"/>
              <a:gd name="connsiteX4" fmla="*/ 514746 w 7148512"/>
              <a:gd name="connsiteY4" fmla="*/ 7770811 h 7770811"/>
              <a:gd name="connsiteX5" fmla="*/ 537766 w 7148512"/>
              <a:gd name="connsiteY5" fmla="*/ 7237411 h 7770811"/>
              <a:gd name="connsiteX6" fmla="*/ 0 w 7148512"/>
              <a:gd name="connsiteY6" fmla="*/ 7190581 h 7770811"/>
              <a:gd name="connsiteX0" fmla="*/ 0 w 6100762"/>
              <a:gd name="connsiteY0" fmla="*/ 7190581 h 7770811"/>
              <a:gd name="connsiteX1" fmla="*/ 2099866 w 6100762"/>
              <a:gd name="connsiteY1" fmla="*/ 0 h 7770811"/>
              <a:gd name="connsiteX2" fmla="*/ 5601096 w 6100762"/>
              <a:gd name="connsiteY2" fmla="*/ 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7190581 h 7770811"/>
              <a:gd name="connsiteX1" fmla="*/ 2099866 w 6100762"/>
              <a:gd name="connsiteY1" fmla="*/ 0 h 7770811"/>
              <a:gd name="connsiteX2" fmla="*/ 6096396 w 6100762"/>
              <a:gd name="connsiteY2" fmla="*/ 93345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6314281 h 6894511"/>
              <a:gd name="connsiteX1" fmla="*/ 2328466 w 6100762"/>
              <a:gd name="connsiteY1" fmla="*/ 0 h 6894511"/>
              <a:gd name="connsiteX2" fmla="*/ 6096396 w 6100762"/>
              <a:gd name="connsiteY2" fmla="*/ 57150 h 6894511"/>
              <a:gd name="connsiteX3" fmla="*/ 6100762 w 6100762"/>
              <a:gd name="connsiteY3" fmla="*/ 3685381 h 6894511"/>
              <a:gd name="connsiteX4" fmla="*/ 514746 w 6100762"/>
              <a:gd name="connsiteY4" fmla="*/ 6894511 h 6894511"/>
              <a:gd name="connsiteX5" fmla="*/ 537766 w 6100762"/>
              <a:gd name="connsiteY5" fmla="*/ 6361111 h 6894511"/>
              <a:gd name="connsiteX6" fmla="*/ 0 w 6100762"/>
              <a:gd name="connsiteY6" fmla="*/ 6314281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53397 w 6116393"/>
              <a:gd name="connsiteY5" fmla="*/ 6361111 h 6894511"/>
              <a:gd name="connsiteX6" fmla="*/ 0 w 6116393"/>
              <a:gd name="connsiteY6" fmla="*/ 6290835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76843 w 6116393"/>
              <a:gd name="connsiteY5" fmla="*/ 6275142 h 6894511"/>
              <a:gd name="connsiteX6" fmla="*/ 0 w 6116393"/>
              <a:gd name="connsiteY6" fmla="*/ 6290835 h 6894511"/>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5142 h 6878880"/>
              <a:gd name="connsiteX6" fmla="*/ 0 w 6116393"/>
              <a:gd name="connsiteY6" fmla="*/ 6290835 h 6878880"/>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9476 h 6878880"/>
              <a:gd name="connsiteX6" fmla="*/ 0 w 6116393"/>
              <a:gd name="connsiteY6" fmla="*/ 6290835 h 6878880"/>
              <a:gd name="connsiteX0" fmla="*/ 0 w 6116393"/>
              <a:gd name="connsiteY0" fmla="*/ 6290835 h 6865879"/>
              <a:gd name="connsiteX1" fmla="*/ 2344097 w 6116393"/>
              <a:gd name="connsiteY1" fmla="*/ 0 h 6865879"/>
              <a:gd name="connsiteX2" fmla="*/ 6112027 w 6116393"/>
              <a:gd name="connsiteY2" fmla="*/ 57150 h 6865879"/>
              <a:gd name="connsiteX3" fmla="*/ 6116393 w 6116393"/>
              <a:gd name="connsiteY3" fmla="*/ 3685381 h 6865879"/>
              <a:gd name="connsiteX4" fmla="*/ 573788 w 6116393"/>
              <a:gd name="connsiteY4" fmla="*/ 6865879 h 6865879"/>
              <a:gd name="connsiteX5" fmla="*/ 576843 w 6116393"/>
              <a:gd name="connsiteY5" fmla="*/ 6279476 h 6865879"/>
              <a:gd name="connsiteX6" fmla="*/ 0 w 6116393"/>
              <a:gd name="connsiteY6" fmla="*/ 6290835 h 6865879"/>
              <a:gd name="connsiteX0" fmla="*/ 0 w 6116393"/>
              <a:gd name="connsiteY0" fmla="*/ 6294356 h 6869400"/>
              <a:gd name="connsiteX1" fmla="*/ 2344097 w 6116393"/>
              <a:gd name="connsiteY1" fmla="*/ 3521 h 6869400"/>
              <a:gd name="connsiteX2" fmla="*/ 6090359 w 6116393"/>
              <a:gd name="connsiteY2" fmla="*/ 0 h 6869400"/>
              <a:gd name="connsiteX3" fmla="*/ 6116393 w 6116393"/>
              <a:gd name="connsiteY3" fmla="*/ 3688902 h 6869400"/>
              <a:gd name="connsiteX4" fmla="*/ 573788 w 6116393"/>
              <a:gd name="connsiteY4" fmla="*/ 6869400 h 6869400"/>
              <a:gd name="connsiteX5" fmla="*/ 576843 w 6116393"/>
              <a:gd name="connsiteY5" fmla="*/ 6282997 h 6869400"/>
              <a:gd name="connsiteX6" fmla="*/ 0 w 6116393"/>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62574 h 6869400"/>
              <a:gd name="connsiteX4" fmla="*/ 573788 w 6094724"/>
              <a:gd name="connsiteY4" fmla="*/ 6869400 h 6869400"/>
              <a:gd name="connsiteX5" fmla="*/ 576843 w 6094724"/>
              <a:gd name="connsiteY5" fmla="*/ 6282997 h 6869400"/>
              <a:gd name="connsiteX6" fmla="*/ 0 w 6094724"/>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40906 h 6869400"/>
              <a:gd name="connsiteX4" fmla="*/ 573788 w 6094724"/>
              <a:gd name="connsiteY4" fmla="*/ 6869400 h 6869400"/>
              <a:gd name="connsiteX5" fmla="*/ 576843 w 6094724"/>
              <a:gd name="connsiteY5" fmla="*/ 6282997 h 6869400"/>
              <a:gd name="connsiteX6" fmla="*/ 0 w 6094724"/>
              <a:gd name="connsiteY6" fmla="*/ 6294356 h 68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24" h="6869400">
                <a:moveTo>
                  <a:pt x="0" y="6294356"/>
                </a:moveTo>
                <a:lnTo>
                  <a:pt x="2344097" y="3521"/>
                </a:lnTo>
                <a:lnTo>
                  <a:pt x="6090359" y="0"/>
                </a:lnTo>
                <a:cubicBezTo>
                  <a:pt x="6091814" y="1209410"/>
                  <a:pt x="6093269" y="2531496"/>
                  <a:pt x="6094724" y="3740906"/>
                </a:cubicBezTo>
                <a:lnTo>
                  <a:pt x="573788" y="6869400"/>
                </a:lnTo>
                <a:cubicBezTo>
                  <a:pt x="574806" y="6673932"/>
                  <a:pt x="575825" y="6478465"/>
                  <a:pt x="576843" y="6282997"/>
                </a:cubicBezTo>
                <a:lnTo>
                  <a:pt x="0" y="6294356"/>
                </a:lnTo>
                <a:close/>
              </a:path>
            </a:pathLst>
          </a:custGeom>
        </p:spPr>
        <p:txBody>
          <a:bodyPr/>
          <a:lstStyle/>
          <a:p>
            <a:endParaRPr lang="en-LV"/>
          </a:p>
        </p:txBody>
      </p:sp>
      <p:pic>
        <p:nvPicPr>
          <p:cNvPr id="5" name="Graphic 4">
            <a:extLst>
              <a:ext uri="{FF2B5EF4-FFF2-40B4-BE49-F238E27FC236}">
                <a16:creationId xmlns:a16="http://schemas.microsoft.com/office/drawing/2014/main" id="{46F4ABD0-9C2D-08A0-CEA0-6DBDD81BCD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4" y="5000262"/>
            <a:ext cx="3630096" cy="1854939"/>
          </a:xfrm>
          <a:prstGeom prst="rect">
            <a:avLst/>
          </a:prstGeom>
        </p:spPr>
      </p:pic>
    </p:spTree>
    <p:extLst>
      <p:ext uri="{BB962C8B-B14F-4D97-AF65-F5344CB8AC3E}">
        <p14:creationId xmlns:p14="http://schemas.microsoft.com/office/powerpoint/2010/main" val="37057860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67DC53E6-43CE-9E6D-F12B-EAD1D7FDBDA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148873"/>
            <a:ext cx="3630095" cy="1854939"/>
          </a:xfrm>
          <a:prstGeom prst="rect">
            <a:avLst/>
          </a:prstGeom>
        </p:spPr>
      </p:pic>
      <p:grpSp>
        <p:nvGrpSpPr>
          <p:cNvPr id="14" name="Group 13">
            <a:extLst>
              <a:ext uri="{FF2B5EF4-FFF2-40B4-BE49-F238E27FC236}">
                <a16:creationId xmlns:a16="http://schemas.microsoft.com/office/drawing/2014/main" id="{5481FCEA-666C-C823-BC46-9DB47DA54A71}"/>
              </a:ext>
            </a:extLst>
          </p:cNvPr>
          <p:cNvGrpSpPr/>
          <p:nvPr userDrawn="1"/>
        </p:nvGrpSpPr>
        <p:grpSpPr>
          <a:xfrm>
            <a:off x="5477322" y="0"/>
            <a:ext cx="6714678" cy="6859873"/>
            <a:chOff x="5477322" y="0"/>
            <a:chExt cx="6714678" cy="6859873"/>
          </a:xfrm>
        </p:grpSpPr>
        <p:sp>
          <p:nvSpPr>
            <p:cNvPr id="13" name="Hexagon 12">
              <a:extLst>
                <a:ext uri="{FF2B5EF4-FFF2-40B4-BE49-F238E27FC236}">
                  <a16:creationId xmlns:a16="http://schemas.microsoft.com/office/drawing/2014/main" id="{39600D50-C6DB-1C7A-2A5F-093EC86891B6}"/>
                </a:ext>
              </a:extLst>
            </p:cNvPr>
            <p:cNvSpPr/>
            <p:nvPr userDrawn="1"/>
          </p:nvSpPr>
          <p:spPr>
            <a:xfrm>
              <a:off x="5478364" y="0"/>
              <a:ext cx="6713636" cy="6859873"/>
            </a:xfrm>
            <a:custGeom>
              <a:avLst/>
              <a:gdLst>
                <a:gd name="connsiteX0" fmla="*/ 0 w 2053087"/>
                <a:gd name="connsiteY0" fmla="*/ 570763 h 1141526"/>
                <a:gd name="connsiteX1" fmla="*/ 285382 w 2053087"/>
                <a:gd name="connsiteY1" fmla="*/ 0 h 1141526"/>
                <a:gd name="connsiteX2" fmla="*/ 1767706 w 2053087"/>
                <a:gd name="connsiteY2" fmla="*/ 0 h 1141526"/>
                <a:gd name="connsiteX3" fmla="*/ 2053087 w 2053087"/>
                <a:gd name="connsiteY3" fmla="*/ 570763 h 1141526"/>
                <a:gd name="connsiteX4" fmla="*/ 1767706 w 2053087"/>
                <a:gd name="connsiteY4" fmla="*/ 1141526 h 1141526"/>
                <a:gd name="connsiteX5" fmla="*/ 285382 w 2053087"/>
                <a:gd name="connsiteY5" fmla="*/ 1141526 h 1141526"/>
                <a:gd name="connsiteX6" fmla="*/ 0 w 2053087"/>
                <a:gd name="connsiteY6" fmla="*/ 570763 h 1141526"/>
                <a:gd name="connsiteX0" fmla="*/ 0 w 3088257"/>
                <a:gd name="connsiteY0" fmla="*/ 1295382 h 1295382"/>
                <a:gd name="connsiteX1" fmla="*/ 1320552 w 3088257"/>
                <a:gd name="connsiteY1" fmla="*/ 0 h 1295382"/>
                <a:gd name="connsiteX2" fmla="*/ 2802876 w 3088257"/>
                <a:gd name="connsiteY2" fmla="*/ 0 h 1295382"/>
                <a:gd name="connsiteX3" fmla="*/ 3088257 w 3088257"/>
                <a:gd name="connsiteY3" fmla="*/ 570763 h 1295382"/>
                <a:gd name="connsiteX4" fmla="*/ 2802876 w 3088257"/>
                <a:gd name="connsiteY4" fmla="*/ 1141526 h 1295382"/>
                <a:gd name="connsiteX5" fmla="*/ 1320552 w 3088257"/>
                <a:gd name="connsiteY5" fmla="*/ 1141526 h 1295382"/>
                <a:gd name="connsiteX6" fmla="*/ 0 w 3088257"/>
                <a:gd name="connsiteY6" fmla="*/ 1295382 h 1295382"/>
                <a:gd name="connsiteX0" fmla="*/ 0 w 3088257"/>
                <a:gd name="connsiteY0" fmla="*/ 1295382 h 1296802"/>
                <a:gd name="connsiteX1" fmla="*/ 1320552 w 3088257"/>
                <a:gd name="connsiteY1" fmla="*/ 0 h 1296802"/>
                <a:gd name="connsiteX2" fmla="*/ 2802876 w 3088257"/>
                <a:gd name="connsiteY2" fmla="*/ 0 h 1296802"/>
                <a:gd name="connsiteX3" fmla="*/ 3088257 w 3088257"/>
                <a:gd name="connsiteY3" fmla="*/ 570763 h 1296802"/>
                <a:gd name="connsiteX4" fmla="*/ 2802876 w 3088257"/>
                <a:gd name="connsiteY4" fmla="*/ 1141526 h 1296802"/>
                <a:gd name="connsiteX5" fmla="*/ 440658 w 3088257"/>
                <a:gd name="connsiteY5" fmla="*/ 1296802 h 1296802"/>
                <a:gd name="connsiteX6" fmla="*/ 0 w 3088257"/>
                <a:gd name="connsiteY6" fmla="*/ 1295382 h 1296802"/>
                <a:gd name="connsiteX0" fmla="*/ 0 w 3088257"/>
                <a:gd name="connsiteY0" fmla="*/ 1295382 h 1745375"/>
                <a:gd name="connsiteX1" fmla="*/ 1320552 w 3088257"/>
                <a:gd name="connsiteY1" fmla="*/ 0 h 1745375"/>
                <a:gd name="connsiteX2" fmla="*/ 2802876 w 3088257"/>
                <a:gd name="connsiteY2" fmla="*/ 0 h 1745375"/>
                <a:gd name="connsiteX3" fmla="*/ 3088257 w 3088257"/>
                <a:gd name="connsiteY3" fmla="*/ 570763 h 1745375"/>
                <a:gd name="connsiteX4" fmla="*/ 456491 w 3088257"/>
                <a:gd name="connsiteY4" fmla="*/ 1745375 h 1745375"/>
                <a:gd name="connsiteX5" fmla="*/ 440658 w 3088257"/>
                <a:gd name="connsiteY5" fmla="*/ 1296802 h 1745375"/>
                <a:gd name="connsiteX6" fmla="*/ 0 w 3088257"/>
                <a:gd name="connsiteY6" fmla="*/ 1295382 h 1745375"/>
                <a:gd name="connsiteX0" fmla="*/ 0 w 6694098"/>
                <a:gd name="connsiteY0" fmla="*/ 2639684 h 3089677"/>
                <a:gd name="connsiteX1" fmla="*/ 1320552 w 6694098"/>
                <a:gd name="connsiteY1" fmla="*/ 1344302 h 3089677"/>
                <a:gd name="connsiteX2" fmla="*/ 2802876 w 6694098"/>
                <a:gd name="connsiteY2" fmla="*/ 1344302 h 3089677"/>
                <a:gd name="connsiteX3" fmla="*/ 6694098 w 6694098"/>
                <a:gd name="connsiteY3" fmla="*/ 0 h 3089677"/>
                <a:gd name="connsiteX4" fmla="*/ 456491 w 6694098"/>
                <a:gd name="connsiteY4" fmla="*/ 3089677 h 3089677"/>
                <a:gd name="connsiteX5" fmla="*/ 440658 w 6694098"/>
                <a:gd name="connsiteY5" fmla="*/ 2641104 h 3089677"/>
                <a:gd name="connsiteX6" fmla="*/ 0 w 6694098"/>
                <a:gd name="connsiteY6" fmla="*/ 2639684 h 3089677"/>
                <a:gd name="connsiteX0" fmla="*/ 0 w 6694098"/>
                <a:gd name="connsiteY0" fmla="*/ 2641103 h 3091096"/>
                <a:gd name="connsiteX1" fmla="*/ 1320552 w 6694098"/>
                <a:gd name="connsiteY1" fmla="*/ 1345721 h 3091096"/>
                <a:gd name="connsiteX2" fmla="*/ 2975404 w 6694098"/>
                <a:gd name="connsiteY2" fmla="*/ 0 h 3091096"/>
                <a:gd name="connsiteX3" fmla="*/ 6694098 w 6694098"/>
                <a:gd name="connsiteY3" fmla="*/ 1419 h 3091096"/>
                <a:gd name="connsiteX4" fmla="*/ 456491 w 6694098"/>
                <a:gd name="connsiteY4" fmla="*/ 3091096 h 3091096"/>
                <a:gd name="connsiteX5" fmla="*/ 440658 w 6694098"/>
                <a:gd name="connsiteY5" fmla="*/ 2642523 h 3091096"/>
                <a:gd name="connsiteX6" fmla="*/ 0 w 6694098"/>
                <a:gd name="connsiteY6" fmla="*/ 2641103 h 3091096"/>
                <a:gd name="connsiteX0" fmla="*/ 0 w 6694098"/>
                <a:gd name="connsiteY0" fmla="*/ 6384967 h 6834960"/>
                <a:gd name="connsiteX1" fmla="*/ 2959571 w 6694098"/>
                <a:gd name="connsiteY1" fmla="*/ 0 h 6834960"/>
                <a:gd name="connsiteX2" fmla="*/ 2975404 w 6694098"/>
                <a:gd name="connsiteY2" fmla="*/ 3743864 h 6834960"/>
                <a:gd name="connsiteX3" fmla="*/ 6694098 w 6694098"/>
                <a:gd name="connsiteY3" fmla="*/ 3745283 h 6834960"/>
                <a:gd name="connsiteX4" fmla="*/ 456491 w 6694098"/>
                <a:gd name="connsiteY4" fmla="*/ 6834960 h 6834960"/>
                <a:gd name="connsiteX5" fmla="*/ 440658 w 6694098"/>
                <a:gd name="connsiteY5" fmla="*/ 6386387 h 6834960"/>
                <a:gd name="connsiteX6" fmla="*/ 0 w 6694098"/>
                <a:gd name="connsiteY6" fmla="*/ 6384967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32842 w 6686282"/>
                <a:gd name="connsiteY5" fmla="*/ 6386387 h 6834960"/>
                <a:gd name="connsiteX6" fmla="*/ 0 w 6686282"/>
                <a:gd name="connsiteY6" fmla="*/ 6400598 h 6834960"/>
                <a:gd name="connsiteX0" fmla="*/ 0 w 6686282"/>
                <a:gd name="connsiteY0" fmla="*/ 6400598 h 6834960"/>
                <a:gd name="connsiteX1" fmla="*/ 2951755 w 6686282"/>
                <a:gd name="connsiteY1" fmla="*/ 0 h 6834960"/>
                <a:gd name="connsiteX2" fmla="*/ 2967588 w 6686282"/>
                <a:gd name="connsiteY2" fmla="*/ 3743864 h 6834960"/>
                <a:gd name="connsiteX3" fmla="*/ 6686282 w 6686282"/>
                <a:gd name="connsiteY3" fmla="*/ 3745283 h 6834960"/>
                <a:gd name="connsiteX4" fmla="*/ 448675 w 6686282"/>
                <a:gd name="connsiteY4" fmla="*/ 6834960 h 6834960"/>
                <a:gd name="connsiteX5" fmla="*/ 440658 w 6686282"/>
                <a:gd name="connsiteY5" fmla="*/ 6402018 h 6834960"/>
                <a:gd name="connsiteX6" fmla="*/ 0 w 6686282"/>
                <a:gd name="connsiteY6" fmla="*/ 6400598 h 6834960"/>
                <a:gd name="connsiteX0" fmla="*/ 0 w 6686282"/>
                <a:gd name="connsiteY0" fmla="*/ 6400598 h 6858406"/>
                <a:gd name="connsiteX1" fmla="*/ 2951755 w 6686282"/>
                <a:gd name="connsiteY1" fmla="*/ 0 h 6858406"/>
                <a:gd name="connsiteX2" fmla="*/ 2967588 w 6686282"/>
                <a:gd name="connsiteY2" fmla="*/ 3743864 h 6858406"/>
                <a:gd name="connsiteX3" fmla="*/ 6686282 w 6686282"/>
                <a:gd name="connsiteY3" fmla="*/ 3745283 h 6858406"/>
                <a:gd name="connsiteX4" fmla="*/ 448675 w 6686282"/>
                <a:gd name="connsiteY4" fmla="*/ 6858406 h 6858406"/>
                <a:gd name="connsiteX5" fmla="*/ 440658 w 6686282"/>
                <a:gd name="connsiteY5" fmla="*/ 6402018 h 6858406"/>
                <a:gd name="connsiteX6" fmla="*/ 0 w 6686282"/>
                <a:gd name="connsiteY6" fmla="*/ 6400598 h 6858406"/>
                <a:gd name="connsiteX0" fmla="*/ 0 w 6713636"/>
                <a:gd name="connsiteY0" fmla="*/ 6400598 h 6858406"/>
                <a:gd name="connsiteX1" fmla="*/ 2951755 w 6713636"/>
                <a:gd name="connsiteY1" fmla="*/ 0 h 6858406"/>
                <a:gd name="connsiteX2" fmla="*/ 2967588 w 6713636"/>
                <a:gd name="connsiteY2" fmla="*/ 3743864 h 6858406"/>
                <a:gd name="connsiteX3" fmla="*/ 6713636 w 6713636"/>
                <a:gd name="connsiteY3" fmla="*/ 3745283 h 6858406"/>
                <a:gd name="connsiteX4" fmla="*/ 448675 w 6713636"/>
                <a:gd name="connsiteY4" fmla="*/ 6858406 h 6858406"/>
                <a:gd name="connsiteX5" fmla="*/ 440658 w 6713636"/>
                <a:gd name="connsiteY5" fmla="*/ 6402018 h 6858406"/>
                <a:gd name="connsiteX6" fmla="*/ 0 w 6713636"/>
                <a:gd name="connsiteY6" fmla="*/ 6400598 h 6858406"/>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4506 h 6862314"/>
                <a:gd name="connsiteX1" fmla="*/ 2963478 w 6713636"/>
                <a:gd name="connsiteY1" fmla="*/ 0 h 6862314"/>
                <a:gd name="connsiteX2" fmla="*/ 2967588 w 6713636"/>
                <a:gd name="connsiteY2" fmla="*/ 3747772 h 6862314"/>
                <a:gd name="connsiteX3" fmla="*/ 6713636 w 6713636"/>
                <a:gd name="connsiteY3" fmla="*/ 3749191 h 6862314"/>
                <a:gd name="connsiteX4" fmla="*/ 448675 w 6713636"/>
                <a:gd name="connsiteY4" fmla="*/ 6862314 h 6862314"/>
                <a:gd name="connsiteX5" fmla="*/ 440658 w 6713636"/>
                <a:gd name="connsiteY5" fmla="*/ 6405926 h 6862314"/>
                <a:gd name="connsiteX6" fmla="*/ 0 w 6713636"/>
                <a:gd name="connsiteY6" fmla="*/ 6404506 h 6862314"/>
                <a:gd name="connsiteX0" fmla="*/ 0 w 6713636"/>
                <a:gd name="connsiteY0" fmla="*/ 6400599 h 6858407"/>
                <a:gd name="connsiteX1" fmla="*/ 2963478 w 6713636"/>
                <a:gd name="connsiteY1" fmla="*/ 0 h 6858407"/>
                <a:gd name="connsiteX2" fmla="*/ 2967588 w 6713636"/>
                <a:gd name="connsiteY2" fmla="*/ 3743865 h 6858407"/>
                <a:gd name="connsiteX3" fmla="*/ 6713636 w 6713636"/>
                <a:gd name="connsiteY3" fmla="*/ 3745284 h 6858407"/>
                <a:gd name="connsiteX4" fmla="*/ 448675 w 6713636"/>
                <a:gd name="connsiteY4" fmla="*/ 6858407 h 6858407"/>
                <a:gd name="connsiteX5" fmla="*/ 440658 w 6713636"/>
                <a:gd name="connsiteY5" fmla="*/ 6402019 h 6858407"/>
                <a:gd name="connsiteX6" fmla="*/ 0 w 6713636"/>
                <a:gd name="connsiteY6" fmla="*/ 6400599 h 6858407"/>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8675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66223"/>
                <a:gd name="connsiteX1" fmla="*/ 2963478 w 6713636"/>
                <a:gd name="connsiteY1" fmla="*/ 0 h 6866223"/>
                <a:gd name="connsiteX2" fmla="*/ 2967588 w 6713636"/>
                <a:gd name="connsiteY2" fmla="*/ 3751681 h 6866223"/>
                <a:gd name="connsiteX3" fmla="*/ 6713636 w 6713636"/>
                <a:gd name="connsiteY3" fmla="*/ 3753100 h 6866223"/>
                <a:gd name="connsiteX4" fmla="*/ 445500 w 6713636"/>
                <a:gd name="connsiteY4" fmla="*/ 6866223 h 6866223"/>
                <a:gd name="connsiteX5" fmla="*/ 440658 w 6713636"/>
                <a:gd name="connsiteY5" fmla="*/ 6409835 h 6866223"/>
                <a:gd name="connsiteX6" fmla="*/ 0 w 6713636"/>
                <a:gd name="connsiteY6" fmla="*/ 6408415 h 6866223"/>
                <a:gd name="connsiteX0" fmla="*/ 0 w 6713636"/>
                <a:gd name="connsiteY0" fmla="*/ 6408415 h 6859873"/>
                <a:gd name="connsiteX1" fmla="*/ 2963478 w 6713636"/>
                <a:gd name="connsiteY1" fmla="*/ 0 h 6859873"/>
                <a:gd name="connsiteX2" fmla="*/ 2967588 w 6713636"/>
                <a:gd name="connsiteY2" fmla="*/ 375168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53100 h 6859873"/>
                <a:gd name="connsiteX4" fmla="*/ 445500 w 6713636"/>
                <a:gd name="connsiteY4" fmla="*/ 6859873 h 6859873"/>
                <a:gd name="connsiteX5" fmla="*/ 440658 w 6713636"/>
                <a:gd name="connsiteY5" fmla="*/ 6409835 h 6859873"/>
                <a:gd name="connsiteX6" fmla="*/ 0 w 6713636"/>
                <a:gd name="connsiteY6" fmla="*/ 6408415 h 6859873"/>
                <a:gd name="connsiteX0" fmla="*/ 0 w 6713636"/>
                <a:gd name="connsiteY0" fmla="*/ 6408415 h 6859873"/>
                <a:gd name="connsiteX1" fmla="*/ 2963478 w 6713636"/>
                <a:gd name="connsiteY1" fmla="*/ 0 h 6859873"/>
                <a:gd name="connsiteX2" fmla="*/ 2967588 w 6713636"/>
                <a:gd name="connsiteY2" fmla="*/ 3745331 h 6859873"/>
                <a:gd name="connsiteX3" fmla="*/ 6713636 w 6713636"/>
                <a:gd name="connsiteY3" fmla="*/ 3743575 h 6859873"/>
                <a:gd name="connsiteX4" fmla="*/ 445500 w 6713636"/>
                <a:gd name="connsiteY4" fmla="*/ 6859873 h 6859873"/>
                <a:gd name="connsiteX5" fmla="*/ 440658 w 6713636"/>
                <a:gd name="connsiteY5" fmla="*/ 6409835 h 6859873"/>
                <a:gd name="connsiteX6" fmla="*/ 0 w 6713636"/>
                <a:gd name="connsiteY6" fmla="*/ 6408415 h 6859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13636" h="6859873">
                  <a:moveTo>
                    <a:pt x="0" y="6408415"/>
                  </a:moveTo>
                  <a:lnTo>
                    <a:pt x="2963478" y="0"/>
                  </a:lnTo>
                  <a:cubicBezTo>
                    <a:pt x="2968756" y="1247955"/>
                    <a:pt x="2962310" y="2497376"/>
                    <a:pt x="2967588" y="3745331"/>
                  </a:cubicBezTo>
                  <a:lnTo>
                    <a:pt x="6713636" y="3743575"/>
                  </a:lnTo>
                  <a:lnTo>
                    <a:pt x="445500" y="6859873"/>
                  </a:lnTo>
                  <a:lnTo>
                    <a:pt x="440658" y="6409835"/>
                  </a:lnTo>
                  <a:lnTo>
                    <a:pt x="0" y="6408415"/>
                  </a:lnTo>
                  <a:close/>
                </a:path>
              </a:pathLst>
            </a:cu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sp>
          <p:nvSpPr>
            <p:cNvPr id="11" name="Rectangle 10">
              <a:extLst>
                <a:ext uri="{FF2B5EF4-FFF2-40B4-BE49-F238E27FC236}">
                  <a16:creationId xmlns:a16="http://schemas.microsoft.com/office/drawing/2014/main" id="{6BC52C89-A7A1-862D-E32A-F3AA8F11AA86}"/>
                </a:ext>
              </a:extLst>
            </p:cNvPr>
            <p:cNvSpPr/>
            <p:nvPr userDrawn="1"/>
          </p:nvSpPr>
          <p:spPr>
            <a:xfrm>
              <a:off x="5477322" y="6409438"/>
              <a:ext cx="448937" cy="44893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12" name="Rectangle 11">
              <a:extLst>
                <a:ext uri="{FF2B5EF4-FFF2-40B4-BE49-F238E27FC236}">
                  <a16:creationId xmlns:a16="http://schemas.microsoft.com/office/drawing/2014/main" id="{E365B80A-3160-FA97-3D5B-657E8ADBC277}"/>
                </a:ext>
              </a:extLst>
            </p:cNvPr>
            <p:cNvSpPr/>
            <p:nvPr userDrawn="1"/>
          </p:nvSpPr>
          <p:spPr>
            <a:xfrm>
              <a:off x="8441906" y="0"/>
              <a:ext cx="3745270" cy="374527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dirty="0"/>
            </a:p>
          </p:txBody>
        </p:sp>
      </p:grpSp>
      <p:pic>
        <p:nvPicPr>
          <p:cNvPr id="4" name="Graphic 3">
            <a:extLst>
              <a:ext uri="{FF2B5EF4-FFF2-40B4-BE49-F238E27FC236}">
                <a16:creationId xmlns:a16="http://schemas.microsoft.com/office/drawing/2014/main" id="{AF3D0723-87CC-0F0D-27E3-AE72695EEE40}"/>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9136088" y="5494370"/>
            <a:ext cx="2781300" cy="927100"/>
          </a:xfrm>
          <a:prstGeom prst="rect">
            <a:avLst/>
          </a:prstGeom>
        </p:spPr>
      </p:pic>
      <p:pic>
        <p:nvPicPr>
          <p:cNvPr id="5" name="Graphic 4">
            <a:extLst>
              <a:ext uri="{FF2B5EF4-FFF2-40B4-BE49-F238E27FC236}">
                <a16:creationId xmlns:a16="http://schemas.microsoft.com/office/drawing/2014/main" id="{8E821EAE-7AF9-D50F-C9BE-05A9CC0BA96E}"/>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1849" y="6092039"/>
            <a:ext cx="189000" cy="198000"/>
          </a:xfrm>
          <a:prstGeom prst="rect">
            <a:avLst/>
          </a:prstGeom>
        </p:spPr>
      </p:pic>
      <p:pic>
        <p:nvPicPr>
          <p:cNvPr id="6" name="Graphic 5">
            <a:extLst>
              <a:ext uri="{FF2B5EF4-FFF2-40B4-BE49-F238E27FC236}">
                <a16:creationId xmlns:a16="http://schemas.microsoft.com/office/drawing/2014/main" id="{B7FEBF32-7E93-2B55-EDB7-995948DB7A67}"/>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81876" y="6092039"/>
            <a:ext cx="198000" cy="198000"/>
          </a:xfrm>
          <a:prstGeom prst="rect">
            <a:avLst/>
          </a:prstGeom>
        </p:spPr>
      </p:pic>
      <p:pic>
        <p:nvPicPr>
          <p:cNvPr id="7" name="Graphic 6">
            <a:extLst>
              <a:ext uri="{FF2B5EF4-FFF2-40B4-BE49-F238E27FC236}">
                <a16:creationId xmlns:a16="http://schemas.microsoft.com/office/drawing/2014/main" id="{6823FE24-9E8A-4D29-A35E-A7FFB7A54F43}"/>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1182774" y="6092039"/>
            <a:ext cx="198000" cy="198000"/>
          </a:xfrm>
          <a:prstGeom prst="rect">
            <a:avLst/>
          </a:prstGeom>
        </p:spPr>
      </p:pic>
      <p:pic>
        <p:nvPicPr>
          <p:cNvPr id="8" name="Graphic 7">
            <a:extLst>
              <a:ext uri="{FF2B5EF4-FFF2-40B4-BE49-F238E27FC236}">
                <a16:creationId xmlns:a16="http://schemas.microsoft.com/office/drawing/2014/main" id="{FCD8046D-75E4-8BDA-A4D5-3605A9D42B52}"/>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514801" y="6092039"/>
            <a:ext cx="171000" cy="198000"/>
          </a:xfrm>
          <a:prstGeom prst="rect">
            <a:avLst/>
          </a:prstGeom>
        </p:spPr>
      </p:pic>
      <p:pic>
        <p:nvPicPr>
          <p:cNvPr id="18" name="Graphic 17">
            <a:extLst>
              <a:ext uri="{FF2B5EF4-FFF2-40B4-BE49-F238E27FC236}">
                <a16:creationId xmlns:a16="http://schemas.microsoft.com/office/drawing/2014/main" id="{970BD59D-6C4A-705B-9DA5-CF529CB6784D}"/>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1796305" y="6092039"/>
            <a:ext cx="207900" cy="198000"/>
          </a:xfrm>
          <a:prstGeom prst="rect">
            <a:avLst/>
          </a:prstGeom>
        </p:spPr>
      </p:pic>
      <p:sp>
        <p:nvSpPr>
          <p:cNvPr id="19" name="Title 1">
            <a:extLst>
              <a:ext uri="{FF2B5EF4-FFF2-40B4-BE49-F238E27FC236}">
                <a16:creationId xmlns:a16="http://schemas.microsoft.com/office/drawing/2014/main" id="{01218D38-4A14-496F-291C-B0F52916B956}"/>
              </a:ext>
            </a:extLst>
          </p:cNvPr>
          <p:cNvSpPr>
            <a:spLocks noGrp="1"/>
          </p:cNvSpPr>
          <p:nvPr>
            <p:ph type="ctrTitle" hasCustomPrompt="1"/>
          </p:nvPr>
        </p:nvSpPr>
        <p:spPr>
          <a:xfrm>
            <a:off x="463424" y="2536269"/>
            <a:ext cx="2873663" cy="902617"/>
          </a:xfrm>
        </p:spPr>
        <p:txBody>
          <a:bodyPr anchor="t">
            <a:normAutofit/>
          </a:bodyPr>
          <a:lstStyle>
            <a:lvl1pPr algn="l">
              <a:defRPr sz="1500">
                <a:solidFill>
                  <a:schemeClr val="tx1"/>
                </a:solidFill>
              </a:defRPr>
            </a:lvl1pPr>
          </a:lstStyle>
          <a:p>
            <a:r>
              <a:rPr lang="en-LV" dirty="0"/>
              <a:t>Stars.gov.lv attīsta Izglītības un zinātnes ministrija sadarbībā ar </a:t>
            </a:r>
            <a:br>
              <a:rPr lang="en-LV" dirty="0"/>
            </a:br>
            <a:r>
              <a:rPr lang="en-LV" dirty="0"/>
              <a:t>Valsts izglītības attīstības aģentūru</a:t>
            </a:r>
          </a:p>
        </p:txBody>
      </p:sp>
      <p:sp>
        <p:nvSpPr>
          <p:cNvPr id="20" name="Subtitle 2">
            <a:extLst>
              <a:ext uri="{FF2B5EF4-FFF2-40B4-BE49-F238E27FC236}">
                <a16:creationId xmlns:a16="http://schemas.microsoft.com/office/drawing/2014/main" id="{03473C07-794E-59F8-2F71-60820062C71C}"/>
              </a:ext>
            </a:extLst>
          </p:cNvPr>
          <p:cNvSpPr>
            <a:spLocks noGrp="1"/>
          </p:cNvSpPr>
          <p:nvPr>
            <p:ph type="subTitle" idx="1" hasCustomPrompt="1"/>
          </p:nvPr>
        </p:nvSpPr>
        <p:spPr>
          <a:xfrm>
            <a:off x="468367" y="3694201"/>
            <a:ext cx="2873663" cy="512466"/>
          </a:xfrm>
        </p:spPr>
        <p:txBody>
          <a:bodyPr>
            <a:normAutofit/>
          </a:bodyPr>
          <a:lstStyle>
            <a:lvl1pPr marL="0" indent="0" algn="l">
              <a:buNone/>
              <a:defRPr sz="15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LV" dirty="0"/>
              <a:t>info@viaa.gov.lv</a:t>
            </a:r>
            <a:br>
              <a:rPr lang="en-LV" dirty="0"/>
            </a:br>
            <a:r>
              <a:rPr lang="en-LV" dirty="0"/>
              <a:t>viaa.gov.lv</a:t>
            </a:r>
          </a:p>
        </p:txBody>
      </p:sp>
      <p:sp>
        <p:nvSpPr>
          <p:cNvPr id="21" name="Text Placeholder 2">
            <a:extLst>
              <a:ext uri="{FF2B5EF4-FFF2-40B4-BE49-F238E27FC236}">
                <a16:creationId xmlns:a16="http://schemas.microsoft.com/office/drawing/2014/main" id="{D80ADF8F-0137-53D0-F801-BC8335D9D786}"/>
              </a:ext>
            </a:extLst>
          </p:cNvPr>
          <p:cNvSpPr>
            <a:spLocks noGrp="1"/>
          </p:cNvSpPr>
          <p:nvPr>
            <p:ph type="body" idx="13" hasCustomPrompt="1"/>
          </p:nvPr>
        </p:nvSpPr>
        <p:spPr>
          <a:xfrm>
            <a:off x="463424" y="4301122"/>
            <a:ext cx="2873663" cy="836486"/>
          </a:xfrm>
        </p:spPr>
        <p:txBody>
          <a:bodyPr anchor="t">
            <a:normAutofit/>
          </a:bodyPr>
          <a:lstStyle>
            <a:lvl1pPr marL="0" indent="0">
              <a:lnSpc>
                <a:spcPct val="100000"/>
              </a:lnSpc>
              <a:spcBef>
                <a:spcPts val="0"/>
              </a:spcBef>
              <a:buNone/>
              <a:defRPr sz="8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+371 67 785 406</a:t>
            </a:r>
          </a:p>
          <a:p>
            <a:pPr lvl="0"/>
            <a:r>
              <a:rPr lang="en-GB" dirty="0"/>
              <a:t>+371 67 830 841</a:t>
            </a:r>
          </a:p>
          <a:p>
            <a:pPr lvl="0"/>
            <a:endParaRPr lang="en-GB" dirty="0"/>
          </a:p>
          <a:p>
            <a:pPr lvl="0"/>
            <a:r>
              <a:rPr lang="en-GB" dirty="0" err="1"/>
              <a:t>Vaļņu</a:t>
            </a:r>
            <a:r>
              <a:rPr lang="en-GB" dirty="0"/>
              <a:t> </a:t>
            </a:r>
            <a:r>
              <a:rPr lang="en-GB" dirty="0" err="1"/>
              <a:t>iela</a:t>
            </a:r>
            <a:r>
              <a:rPr lang="en-GB" dirty="0"/>
              <a:t> 1, </a:t>
            </a:r>
            <a:r>
              <a:rPr lang="en-GB" dirty="0" err="1"/>
              <a:t>Rīga</a:t>
            </a:r>
            <a:r>
              <a:rPr lang="en-GB" dirty="0"/>
              <a:t>,</a:t>
            </a:r>
          </a:p>
          <a:p>
            <a:pPr lvl="0"/>
            <a:r>
              <a:rPr lang="en-GB" dirty="0"/>
              <a:t>LV-1050, </a:t>
            </a:r>
            <a:r>
              <a:rPr lang="en-GB" dirty="0" err="1"/>
              <a:t>Latvija</a:t>
            </a:r>
            <a:endParaRPr lang="en-GB" dirty="0"/>
          </a:p>
        </p:txBody>
      </p:sp>
      <p:sp>
        <p:nvSpPr>
          <p:cNvPr id="22" name="Text Placeholder 2">
            <a:extLst>
              <a:ext uri="{FF2B5EF4-FFF2-40B4-BE49-F238E27FC236}">
                <a16:creationId xmlns:a16="http://schemas.microsoft.com/office/drawing/2014/main" id="{30AE000F-D41B-5561-4FC7-08F735E0BA87}"/>
              </a:ext>
            </a:extLst>
          </p:cNvPr>
          <p:cNvSpPr>
            <a:spLocks noGrp="1"/>
          </p:cNvSpPr>
          <p:nvPr>
            <p:ph type="body" idx="14" hasCustomPrompt="1"/>
          </p:nvPr>
        </p:nvSpPr>
        <p:spPr>
          <a:xfrm>
            <a:off x="463424" y="5790557"/>
            <a:ext cx="2873663" cy="204890"/>
          </a:xfrm>
        </p:spPr>
        <p:txBody>
          <a:bodyPr anchor="t">
            <a:normAutofit/>
          </a:bodyPr>
          <a:lstStyle>
            <a:lvl1pPr marL="0" indent="0">
              <a:buNone/>
              <a:defRPr sz="800" b="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err="1"/>
              <a:t>Sociālajos</a:t>
            </a:r>
            <a:r>
              <a:rPr lang="en-GB" dirty="0"/>
              <a:t> </a:t>
            </a:r>
            <a:r>
              <a:rPr lang="en-GB" dirty="0" err="1"/>
              <a:t>medijos</a:t>
            </a:r>
            <a:r>
              <a:rPr lang="en-GB" dirty="0"/>
              <a:t>: @stars-account-name</a:t>
            </a:r>
          </a:p>
        </p:txBody>
      </p:sp>
    </p:spTree>
    <p:extLst>
      <p:ext uri="{BB962C8B-B14F-4D97-AF65-F5344CB8AC3E}">
        <p14:creationId xmlns:p14="http://schemas.microsoft.com/office/powerpoint/2010/main" val="9815901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69008-814D-91E9-B347-A1808BB0550A}"/>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914400" y="3505200"/>
            <a:ext cx="10363200" cy="960442"/>
          </a:xfrm>
        </p:spPr>
        <p:txBody>
          <a:bodyPr anchor="t">
            <a:normAutofit/>
          </a:bodyPr>
          <a:lstStyle>
            <a:lvl1pPr algn="ctr">
              <a:defRPr sz="3200" b="1" baseline="0">
                <a:solidFill>
                  <a:srgbClr val="68488E"/>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Google Shape;23;p3">
            <a:extLst>
              <a:ext uri="{FF2B5EF4-FFF2-40B4-BE49-F238E27FC236}">
                <a16:creationId xmlns:a16="http://schemas.microsoft.com/office/drawing/2014/main" id="{B26597CD-2BFF-B922-C60A-5BC7F56FC6AE}"/>
              </a:ext>
            </a:extLst>
          </p:cNvPr>
          <p:cNvSpPr/>
          <p:nvPr userDrawn="1"/>
        </p:nvSpPr>
        <p:spPr>
          <a:xfrm>
            <a:off x="616775" y="6566070"/>
            <a:ext cx="391296" cy="291533"/>
          </a:xfrm>
          <a:prstGeom prst="rect">
            <a:avLst/>
          </a:prstGeom>
          <a:solidFill>
            <a:srgbClr val="6647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Trebuchet MS"/>
              <a:ea typeface="Trebuchet MS"/>
              <a:cs typeface="Trebuchet MS"/>
              <a:sym typeface="Trebuchet MS"/>
            </a:endParaRPr>
          </a:p>
        </p:txBody>
      </p:sp>
    </p:spTree>
    <p:extLst>
      <p:ext uri="{BB962C8B-B14F-4D97-AF65-F5344CB8AC3E}">
        <p14:creationId xmlns:p14="http://schemas.microsoft.com/office/powerpoint/2010/main" val="10652780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CB57B1A-4B2E-89CE-FEBB-5B89E531DD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0"/>
            <a:ext cx="19224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CDC08B3B-B13D-6CB0-C605-318950794E91}"/>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30CEF456-EC6F-431E-9AFB-934905CBE054}" type="slidenum">
              <a:rPr lang="en-US" altLang="lv-LV"/>
              <a:pPr>
                <a:defRPr/>
              </a:pPr>
              <a:t>‹#›</a:t>
            </a:fld>
            <a:endParaRPr lang="en-US" altLang="lv-LV"/>
          </a:p>
        </p:txBody>
      </p:sp>
    </p:spTree>
    <p:extLst>
      <p:ext uri="{BB962C8B-B14F-4D97-AF65-F5344CB8AC3E}">
        <p14:creationId xmlns:p14="http://schemas.microsoft.com/office/powerpoint/2010/main" val="26573049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7A826D3-C8C8-7DB3-91B9-101E5783A6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0"/>
            <a:ext cx="19224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4B63DE9F-FF62-4EFE-D9A7-DF5185091506}"/>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75A71F94-EA87-4808-AED3-79A3C0C34441}" type="slidenum">
              <a:rPr lang="en-US" altLang="lv-LV"/>
              <a:pPr>
                <a:defRPr/>
              </a:pPr>
              <a:t>‹#›</a:t>
            </a:fld>
            <a:endParaRPr lang="en-US" altLang="lv-LV"/>
          </a:p>
        </p:txBody>
      </p:sp>
    </p:spTree>
    <p:extLst>
      <p:ext uri="{BB962C8B-B14F-4D97-AF65-F5344CB8AC3E}">
        <p14:creationId xmlns:p14="http://schemas.microsoft.com/office/powerpoint/2010/main" val="379036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0D1EB7B3-731E-ED07-F670-6B840482EFE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0"/>
            <a:ext cx="19224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4043CF3-5A1A-8F23-A63F-993C0A27D346}"/>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9208C690-E454-4263-BDD1-817B3BACA9E0}" type="slidenum">
              <a:rPr lang="en-US" altLang="lv-LV"/>
              <a:pPr>
                <a:defRPr/>
              </a:pPr>
              <a:t>‹#›</a:t>
            </a:fld>
            <a:endParaRPr lang="en-US" altLang="lv-LV"/>
          </a:p>
        </p:txBody>
      </p:sp>
    </p:spTree>
    <p:extLst>
      <p:ext uri="{BB962C8B-B14F-4D97-AF65-F5344CB8AC3E}">
        <p14:creationId xmlns:p14="http://schemas.microsoft.com/office/powerpoint/2010/main" val="18080624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4DEC72B2-A726-F02B-C85F-843114D01C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9250" y="0"/>
            <a:ext cx="1922463"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5E224AD-6D85-6CCA-AE5D-573300CE8392}"/>
              </a:ext>
            </a:extLst>
          </p:cNvPr>
          <p:cNvSpPr>
            <a:spLocks noGrp="1"/>
          </p:cNvSpPr>
          <p:nvPr>
            <p:ph type="sldNum" sz="quarter" idx="18"/>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458B26CE-E17C-4A59-A184-8C57E5A4978F}" type="slidenum">
              <a:rPr lang="en-US" altLang="lv-LV"/>
              <a:pPr>
                <a:defRPr/>
              </a:pPr>
              <a:t>‹#›</a:t>
            </a:fld>
            <a:endParaRPr lang="en-US" altLang="lv-LV"/>
          </a:p>
        </p:txBody>
      </p:sp>
    </p:spTree>
    <p:extLst>
      <p:ext uri="{BB962C8B-B14F-4D97-AF65-F5344CB8AC3E}">
        <p14:creationId xmlns:p14="http://schemas.microsoft.com/office/powerpoint/2010/main" val="11874634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ABCB3CD2-36BD-53A8-0F40-858D5DF6FA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0"/>
            <a:ext cx="23479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2B76D845-A7A1-E2E5-4A73-051F96B8BFAF}"/>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03246315-5E1B-4CFA-86B5-3AD33F6835C1}" type="slidenum">
              <a:rPr lang="en-US" altLang="lv-LV"/>
              <a:pPr>
                <a:defRPr/>
              </a:pPr>
              <a:t>‹#›</a:t>
            </a:fld>
            <a:endParaRPr lang="en-US" altLang="lv-LV"/>
          </a:p>
        </p:txBody>
      </p:sp>
    </p:spTree>
    <p:extLst>
      <p:ext uri="{BB962C8B-B14F-4D97-AF65-F5344CB8AC3E}">
        <p14:creationId xmlns:p14="http://schemas.microsoft.com/office/powerpoint/2010/main" val="32786783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2889E26-A501-FA0C-B68A-7A038DB415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0"/>
            <a:ext cx="23479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B45B9778-B2F6-3949-4952-44DB50A5D2C2}"/>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788B482D-193A-4DB9-828D-8554DC80A5EA}" type="slidenum">
              <a:rPr lang="en-US" altLang="lv-LV"/>
              <a:pPr>
                <a:defRPr/>
              </a:pPr>
              <a:t>‹#›</a:t>
            </a:fld>
            <a:endParaRPr lang="en-US" altLang="lv-LV"/>
          </a:p>
        </p:txBody>
      </p:sp>
    </p:spTree>
    <p:extLst>
      <p:ext uri="{BB962C8B-B14F-4D97-AF65-F5344CB8AC3E}">
        <p14:creationId xmlns:p14="http://schemas.microsoft.com/office/powerpoint/2010/main" val="30411388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1">
            <a:extLst>
              <a:ext uri="{FF2B5EF4-FFF2-40B4-BE49-F238E27FC236}">
                <a16:creationId xmlns:a16="http://schemas.microsoft.com/office/drawing/2014/main" id="{704DDE1E-D5A6-1C9A-E7A3-023F7D408B3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88" y="0"/>
            <a:ext cx="2347912"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DBAAAAD5-FEA2-36B4-6FA0-F54A2CE23804}"/>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29303921-792E-40AD-BDE0-E2FA876BBAA5}" type="slidenum">
              <a:rPr lang="en-US" altLang="lv-LV"/>
              <a:pPr>
                <a:defRPr/>
              </a:pPr>
              <a:t>‹#›</a:t>
            </a:fld>
            <a:endParaRPr lang="en-US" altLang="lv-LV"/>
          </a:p>
        </p:txBody>
      </p:sp>
    </p:spTree>
    <p:extLst>
      <p:ext uri="{BB962C8B-B14F-4D97-AF65-F5344CB8AC3E}">
        <p14:creationId xmlns:p14="http://schemas.microsoft.com/office/powerpoint/2010/main" val="35486388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82A968AB-7F73-AD56-D9B2-0C6F50B52A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4FC57511-DCAE-3BE7-C06C-F3B105F6EF6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978275" y="0"/>
            <a:ext cx="4021138"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569361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999C-7B81-EE30-5EC8-B1E836BB2780}"/>
              </a:ext>
            </a:extLst>
          </p:cNvPr>
          <p:cNvSpPr>
            <a:spLocks noGrp="1"/>
          </p:cNvSpPr>
          <p:nvPr>
            <p:ph type="ctrTitle"/>
          </p:nvPr>
        </p:nvSpPr>
        <p:spPr>
          <a:xfrm>
            <a:off x="482279" y="726120"/>
            <a:ext cx="5478684" cy="2529842"/>
          </a:xfrm>
        </p:spPr>
        <p:txBody>
          <a:bodyPr anchor="t">
            <a:normAutofit/>
          </a:bodyPr>
          <a:lstStyle>
            <a:lvl1pPr algn="l">
              <a:defRPr sz="4400">
                <a:solidFill>
                  <a:schemeClr val="bg1"/>
                </a:solidFill>
              </a:defRPr>
            </a:lvl1pPr>
          </a:lstStyle>
          <a:p>
            <a:r>
              <a:rPr lang="en-GB" dirty="0"/>
              <a:t>Click to edit Master title style</a:t>
            </a:r>
            <a:endParaRPr lang="en-LV" dirty="0"/>
          </a:p>
        </p:txBody>
      </p:sp>
      <p:sp>
        <p:nvSpPr>
          <p:cNvPr id="3" name="Subtitle 2">
            <a:extLst>
              <a:ext uri="{FF2B5EF4-FFF2-40B4-BE49-F238E27FC236}">
                <a16:creationId xmlns:a16="http://schemas.microsoft.com/office/drawing/2014/main" id="{D554FD43-6333-13D2-66A7-3440801C6D76}"/>
              </a:ext>
            </a:extLst>
          </p:cNvPr>
          <p:cNvSpPr>
            <a:spLocks noGrp="1"/>
          </p:cNvSpPr>
          <p:nvPr>
            <p:ph type="subTitle" idx="1" hasCustomPrompt="1"/>
          </p:nvPr>
        </p:nvSpPr>
        <p:spPr>
          <a:xfrm>
            <a:off x="482278" y="3907922"/>
            <a:ext cx="5478684" cy="1405249"/>
          </a:xfrm>
        </p:spPr>
        <p:txBody>
          <a:bodyPr>
            <a:normAutofit/>
          </a:bodyPr>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LV" dirty="0"/>
          </a:p>
        </p:txBody>
      </p:sp>
      <p:sp>
        <p:nvSpPr>
          <p:cNvPr id="4" name="Date Placeholder 3">
            <a:extLst>
              <a:ext uri="{FF2B5EF4-FFF2-40B4-BE49-F238E27FC236}">
                <a16:creationId xmlns:a16="http://schemas.microsoft.com/office/drawing/2014/main" id="{A8D8B7B7-1F05-9683-D5DE-EB55FFA82A16}"/>
              </a:ext>
            </a:extLst>
          </p:cNvPr>
          <p:cNvSpPr>
            <a:spLocks noGrp="1"/>
          </p:cNvSpPr>
          <p:nvPr>
            <p:ph type="dt" sz="half" idx="10"/>
          </p:nvPr>
        </p:nvSpPr>
        <p:spPr>
          <a:xfrm>
            <a:off x="482278" y="451413"/>
            <a:ext cx="2743200" cy="274707"/>
          </a:xfrm>
          <a:prstGeom prst="rect">
            <a:avLst/>
          </a:prstGeom>
        </p:spPr>
        <p:txBody>
          <a:bodyPr/>
          <a:lstStyle>
            <a:lvl1pPr>
              <a:defRPr sz="1400">
                <a:solidFill>
                  <a:schemeClr val="accent4"/>
                </a:solidFill>
                <a:latin typeface="Arial" panose="020B0604020202020204" pitchFamily="34" charset="0"/>
                <a:cs typeface="Arial" panose="020B0604020202020204" pitchFamily="34" charset="0"/>
              </a:defRPr>
            </a:lvl1pPr>
          </a:lstStyle>
          <a:p>
            <a:fld id="{5202CDCD-A4D6-404B-834C-01F738CC0C65}" type="datetimeFigureOut">
              <a:rPr lang="en-LV" smtClean="0"/>
              <a:pPr/>
              <a:t>03/17/2026</a:t>
            </a:fld>
            <a:endParaRPr lang="en-LV" dirty="0"/>
          </a:p>
        </p:txBody>
      </p:sp>
      <p:sp>
        <p:nvSpPr>
          <p:cNvPr id="13" name="Rectangle 12">
            <a:extLst>
              <a:ext uri="{FF2B5EF4-FFF2-40B4-BE49-F238E27FC236}">
                <a16:creationId xmlns:a16="http://schemas.microsoft.com/office/drawing/2014/main" id="{A6EF5CD1-63E8-56C2-6046-9D05DD937A39}"/>
              </a:ext>
            </a:extLst>
          </p:cNvPr>
          <p:cNvSpPr/>
          <p:nvPr userDrawn="1"/>
        </p:nvSpPr>
        <p:spPr>
          <a:xfrm>
            <a:off x="6096000" y="6285848"/>
            <a:ext cx="566057" cy="575822"/>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7" name="Picture Placeholder 5">
            <a:extLst>
              <a:ext uri="{FF2B5EF4-FFF2-40B4-BE49-F238E27FC236}">
                <a16:creationId xmlns:a16="http://schemas.microsoft.com/office/drawing/2014/main" id="{6394A545-FEAA-4003-9F44-5C232779A6BD}"/>
              </a:ext>
            </a:extLst>
          </p:cNvPr>
          <p:cNvSpPr>
            <a:spLocks noGrp="1"/>
          </p:cNvSpPr>
          <p:nvPr>
            <p:ph type="pic" sz="quarter" idx="11"/>
          </p:nvPr>
        </p:nvSpPr>
        <p:spPr>
          <a:xfrm>
            <a:off x="6094656" y="-3520"/>
            <a:ext cx="6094724" cy="6869400"/>
          </a:xfrm>
          <a:custGeom>
            <a:avLst/>
            <a:gdLst>
              <a:gd name="connsiteX0" fmla="*/ 0 w 6596062"/>
              <a:gd name="connsiteY0" fmla="*/ 3094832 h 6189663"/>
              <a:gd name="connsiteX1" fmla="*/ 1547416 w 6596062"/>
              <a:gd name="connsiteY1" fmla="*/ 1 h 6189663"/>
              <a:gd name="connsiteX2" fmla="*/ 5048646 w 6596062"/>
              <a:gd name="connsiteY2" fmla="*/ 1 h 6189663"/>
              <a:gd name="connsiteX3" fmla="*/ 6596062 w 6596062"/>
              <a:gd name="connsiteY3" fmla="*/ 3094832 h 6189663"/>
              <a:gd name="connsiteX4" fmla="*/ 5048646 w 6596062"/>
              <a:gd name="connsiteY4" fmla="*/ 6189662 h 6189663"/>
              <a:gd name="connsiteX5" fmla="*/ 1547416 w 6596062"/>
              <a:gd name="connsiteY5" fmla="*/ 6189662 h 6189663"/>
              <a:gd name="connsiteX6" fmla="*/ 0 w 6596062"/>
              <a:gd name="connsiteY6" fmla="*/ 3094832 h 6189663"/>
              <a:gd name="connsiteX0" fmla="*/ 0 w 7148512"/>
              <a:gd name="connsiteY0" fmla="*/ 7190581 h 7190581"/>
              <a:gd name="connsiteX1" fmla="*/ 2099866 w 7148512"/>
              <a:gd name="connsiteY1" fmla="*/ 0 h 7190581"/>
              <a:gd name="connsiteX2" fmla="*/ 5601096 w 7148512"/>
              <a:gd name="connsiteY2" fmla="*/ 0 h 7190581"/>
              <a:gd name="connsiteX3" fmla="*/ 7148512 w 7148512"/>
              <a:gd name="connsiteY3" fmla="*/ 3094831 h 7190581"/>
              <a:gd name="connsiteX4" fmla="*/ 5601096 w 7148512"/>
              <a:gd name="connsiteY4" fmla="*/ 6189661 h 7190581"/>
              <a:gd name="connsiteX5" fmla="*/ 2099866 w 7148512"/>
              <a:gd name="connsiteY5" fmla="*/ 6189661 h 7190581"/>
              <a:gd name="connsiteX6" fmla="*/ 0 w 7148512"/>
              <a:gd name="connsiteY6" fmla="*/ 7190581 h 7190581"/>
              <a:gd name="connsiteX0" fmla="*/ 0 w 7148512"/>
              <a:gd name="connsiteY0" fmla="*/ 7190581 h 7237411"/>
              <a:gd name="connsiteX1" fmla="*/ 2099866 w 7148512"/>
              <a:gd name="connsiteY1" fmla="*/ 0 h 7237411"/>
              <a:gd name="connsiteX2" fmla="*/ 5601096 w 7148512"/>
              <a:gd name="connsiteY2" fmla="*/ 0 h 7237411"/>
              <a:gd name="connsiteX3" fmla="*/ 7148512 w 7148512"/>
              <a:gd name="connsiteY3" fmla="*/ 3094831 h 7237411"/>
              <a:gd name="connsiteX4" fmla="*/ 5601096 w 7148512"/>
              <a:gd name="connsiteY4" fmla="*/ 6189661 h 7237411"/>
              <a:gd name="connsiteX5" fmla="*/ 537766 w 7148512"/>
              <a:gd name="connsiteY5" fmla="*/ 7237411 h 7237411"/>
              <a:gd name="connsiteX6" fmla="*/ 0 w 7148512"/>
              <a:gd name="connsiteY6" fmla="*/ 7190581 h 7237411"/>
              <a:gd name="connsiteX0" fmla="*/ 0 w 7148512"/>
              <a:gd name="connsiteY0" fmla="*/ 7190581 h 7770811"/>
              <a:gd name="connsiteX1" fmla="*/ 2099866 w 7148512"/>
              <a:gd name="connsiteY1" fmla="*/ 0 h 7770811"/>
              <a:gd name="connsiteX2" fmla="*/ 5601096 w 7148512"/>
              <a:gd name="connsiteY2" fmla="*/ 0 h 7770811"/>
              <a:gd name="connsiteX3" fmla="*/ 7148512 w 7148512"/>
              <a:gd name="connsiteY3" fmla="*/ 3094831 h 7770811"/>
              <a:gd name="connsiteX4" fmla="*/ 514746 w 7148512"/>
              <a:gd name="connsiteY4" fmla="*/ 7770811 h 7770811"/>
              <a:gd name="connsiteX5" fmla="*/ 537766 w 7148512"/>
              <a:gd name="connsiteY5" fmla="*/ 7237411 h 7770811"/>
              <a:gd name="connsiteX6" fmla="*/ 0 w 7148512"/>
              <a:gd name="connsiteY6" fmla="*/ 7190581 h 7770811"/>
              <a:gd name="connsiteX0" fmla="*/ 0 w 6100762"/>
              <a:gd name="connsiteY0" fmla="*/ 7190581 h 7770811"/>
              <a:gd name="connsiteX1" fmla="*/ 2099866 w 6100762"/>
              <a:gd name="connsiteY1" fmla="*/ 0 h 7770811"/>
              <a:gd name="connsiteX2" fmla="*/ 5601096 w 6100762"/>
              <a:gd name="connsiteY2" fmla="*/ 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7190581 h 7770811"/>
              <a:gd name="connsiteX1" fmla="*/ 2099866 w 6100762"/>
              <a:gd name="connsiteY1" fmla="*/ 0 h 7770811"/>
              <a:gd name="connsiteX2" fmla="*/ 6096396 w 6100762"/>
              <a:gd name="connsiteY2" fmla="*/ 933450 h 7770811"/>
              <a:gd name="connsiteX3" fmla="*/ 6100762 w 6100762"/>
              <a:gd name="connsiteY3" fmla="*/ 4561681 h 7770811"/>
              <a:gd name="connsiteX4" fmla="*/ 514746 w 6100762"/>
              <a:gd name="connsiteY4" fmla="*/ 7770811 h 7770811"/>
              <a:gd name="connsiteX5" fmla="*/ 537766 w 6100762"/>
              <a:gd name="connsiteY5" fmla="*/ 7237411 h 7770811"/>
              <a:gd name="connsiteX6" fmla="*/ 0 w 6100762"/>
              <a:gd name="connsiteY6" fmla="*/ 7190581 h 7770811"/>
              <a:gd name="connsiteX0" fmla="*/ 0 w 6100762"/>
              <a:gd name="connsiteY0" fmla="*/ 6314281 h 6894511"/>
              <a:gd name="connsiteX1" fmla="*/ 2328466 w 6100762"/>
              <a:gd name="connsiteY1" fmla="*/ 0 h 6894511"/>
              <a:gd name="connsiteX2" fmla="*/ 6096396 w 6100762"/>
              <a:gd name="connsiteY2" fmla="*/ 57150 h 6894511"/>
              <a:gd name="connsiteX3" fmla="*/ 6100762 w 6100762"/>
              <a:gd name="connsiteY3" fmla="*/ 3685381 h 6894511"/>
              <a:gd name="connsiteX4" fmla="*/ 514746 w 6100762"/>
              <a:gd name="connsiteY4" fmla="*/ 6894511 h 6894511"/>
              <a:gd name="connsiteX5" fmla="*/ 537766 w 6100762"/>
              <a:gd name="connsiteY5" fmla="*/ 6361111 h 6894511"/>
              <a:gd name="connsiteX6" fmla="*/ 0 w 6100762"/>
              <a:gd name="connsiteY6" fmla="*/ 6314281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53397 w 6116393"/>
              <a:gd name="connsiteY5" fmla="*/ 6361111 h 6894511"/>
              <a:gd name="connsiteX6" fmla="*/ 0 w 6116393"/>
              <a:gd name="connsiteY6" fmla="*/ 6290835 h 6894511"/>
              <a:gd name="connsiteX0" fmla="*/ 0 w 6116393"/>
              <a:gd name="connsiteY0" fmla="*/ 6290835 h 6894511"/>
              <a:gd name="connsiteX1" fmla="*/ 2344097 w 6116393"/>
              <a:gd name="connsiteY1" fmla="*/ 0 h 6894511"/>
              <a:gd name="connsiteX2" fmla="*/ 6112027 w 6116393"/>
              <a:gd name="connsiteY2" fmla="*/ 57150 h 6894511"/>
              <a:gd name="connsiteX3" fmla="*/ 6116393 w 6116393"/>
              <a:gd name="connsiteY3" fmla="*/ 3685381 h 6894511"/>
              <a:gd name="connsiteX4" fmla="*/ 530377 w 6116393"/>
              <a:gd name="connsiteY4" fmla="*/ 6894511 h 6894511"/>
              <a:gd name="connsiteX5" fmla="*/ 576843 w 6116393"/>
              <a:gd name="connsiteY5" fmla="*/ 6275142 h 6894511"/>
              <a:gd name="connsiteX6" fmla="*/ 0 w 6116393"/>
              <a:gd name="connsiteY6" fmla="*/ 6290835 h 6894511"/>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5142 h 6878880"/>
              <a:gd name="connsiteX6" fmla="*/ 0 w 6116393"/>
              <a:gd name="connsiteY6" fmla="*/ 6290835 h 6878880"/>
              <a:gd name="connsiteX0" fmla="*/ 0 w 6116393"/>
              <a:gd name="connsiteY0" fmla="*/ 6290835 h 6878880"/>
              <a:gd name="connsiteX1" fmla="*/ 2344097 w 6116393"/>
              <a:gd name="connsiteY1" fmla="*/ 0 h 6878880"/>
              <a:gd name="connsiteX2" fmla="*/ 6112027 w 6116393"/>
              <a:gd name="connsiteY2" fmla="*/ 57150 h 6878880"/>
              <a:gd name="connsiteX3" fmla="*/ 6116393 w 6116393"/>
              <a:gd name="connsiteY3" fmla="*/ 3685381 h 6878880"/>
              <a:gd name="connsiteX4" fmla="*/ 569454 w 6116393"/>
              <a:gd name="connsiteY4" fmla="*/ 6878880 h 6878880"/>
              <a:gd name="connsiteX5" fmla="*/ 576843 w 6116393"/>
              <a:gd name="connsiteY5" fmla="*/ 6279476 h 6878880"/>
              <a:gd name="connsiteX6" fmla="*/ 0 w 6116393"/>
              <a:gd name="connsiteY6" fmla="*/ 6290835 h 6878880"/>
              <a:gd name="connsiteX0" fmla="*/ 0 w 6116393"/>
              <a:gd name="connsiteY0" fmla="*/ 6290835 h 6865879"/>
              <a:gd name="connsiteX1" fmla="*/ 2344097 w 6116393"/>
              <a:gd name="connsiteY1" fmla="*/ 0 h 6865879"/>
              <a:gd name="connsiteX2" fmla="*/ 6112027 w 6116393"/>
              <a:gd name="connsiteY2" fmla="*/ 57150 h 6865879"/>
              <a:gd name="connsiteX3" fmla="*/ 6116393 w 6116393"/>
              <a:gd name="connsiteY3" fmla="*/ 3685381 h 6865879"/>
              <a:gd name="connsiteX4" fmla="*/ 573788 w 6116393"/>
              <a:gd name="connsiteY4" fmla="*/ 6865879 h 6865879"/>
              <a:gd name="connsiteX5" fmla="*/ 576843 w 6116393"/>
              <a:gd name="connsiteY5" fmla="*/ 6279476 h 6865879"/>
              <a:gd name="connsiteX6" fmla="*/ 0 w 6116393"/>
              <a:gd name="connsiteY6" fmla="*/ 6290835 h 6865879"/>
              <a:gd name="connsiteX0" fmla="*/ 0 w 6116393"/>
              <a:gd name="connsiteY0" fmla="*/ 6294356 h 6869400"/>
              <a:gd name="connsiteX1" fmla="*/ 2344097 w 6116393"/>
              <a:gd name="connsiteY1" fmla="*/ 3521 h 6869400"/>
              <a:gd name="connsiteX2" fmla="*/ 6090359 w 6116393"/>
              <a:gd name="connsiteY2" fmla="*/ 0 h 6869400"/>
              <a:gd name="connsiteX3" fmla="*/ 6116393 w 6116393"/>
              <a:gd name="connsiteY3" fmla="*/ 3688902 h 6869400"/>
              <a:gd name="connsiteX4" fmla="*/ 573788 w 6116393"/>
              <a:gd name="connsiteY4" fmla="*/ 6869400 h 6869400"/>
              <a:gd name="connsiteX5" fmla="*/ 576843 w 6116393"/>
              <a:gd name="connsiteY5" fmla="*/ 6282997 h 6869400"/>
              <a:gd name="connsiteX6" fmla="*/ 0 w 6116393"/>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62574 h 6869400"/>
              <a:gd name="connsiteX4" fmla="*/ 573788 w 6094724"/>
              <a:gd name="connsiteY4" fmla="*/ 6869400 h 6869400"/>
              <a:gd name="connsiteX5" fmla="*/ 576843 w 6094724"/>
              <a:gd name="connsiteY5" fmla="*/ 6282997 h 6869400"/>
              <a:gd name="connsiteX6" fmla="*/ 0 w 6094724"/>
              <a:gd name="connsiteY6" fmla="*/ 6294356 h 6869400"/>
              <a:gd name="connsiteX0" fmla="*/ 0 w 6094724"/>
              <a:gd name="connsiteY0" fmla="*/ 6294356 h 6869400"/>
              <a:gd name="connsiteX1" fmla="*/ 2344097 w 6094724"/>
              <a:gd name="connsiteY1" fmla="*/ 3521 h 6869400"/>
              <a:gd name="connsiteX2" fmla="*/ 6090359 w 6094724"/>
              <a:gd name="connsiteY2" fmla="*/ 0 h 6869400"/>
              <a:gd name="connsiteX3" fmla="*/ 6094724 w 6094724"/>
              <a:gd name="connsiteY3" fmla="*/ 3740906 h 6869400"/>
              <a:gd name="connsiteX4" fmla="*/ 573788 w 6094724"/>
              <a:gd name="connsiteY4" fmla="*/ 6869400 h 6869400"/>
              <a:gd name="connsiteX5" fmla="*/ 576843 w 6094724"/>
              <a:gd name="connsiteY5" fmla="*/ 6282997 h 6869400"/>
              <a:gd name="connsiteX6" fmla="*/ 0 w 6094724"/>
              <a:gd name="connsiteY6" fmla="*/ 6294356 h 686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4724" h="6869400">
                <a:moveTo>
                  <a:pt x="0" y="6294356"/>
                </a:moveTo>
                <a:lnTo>
                  <a:pt x="2344097" y="3521"/>
                </a:lnTo>
                <a:lnTo>
                  <a:pt x="6090359" y="0"/>
                </a:lnTo>
                <a:cubicBezTo>
                  <a:pt x="6091814" y="1209410"/>
                  <a:pt x="6093269" y="2531496"/>
                  <a:pt x="6094724" y="3740906"/>
                </a:cubicBezTo>
                <a:lnTo>
                  <a:pt x="573788" y="6869400"/>
                </a:lnTo>
                <a:cubicBezTo>
                  <a:pt x="574806" y="6673932"/>
                  <a:pt x="575825" y="6478465"/>
                  <a:pt x="576843" y="6282997"/>
                </a:cubicBezTo>
                <a:lnTo>
                  <a:pt x="0" y="6294356"/>
                </a:lnTo>
                <a:close/>
              </a:path>
            </a:pathLst>
          </a:custGeom>
        </p:spPr>
        <p:txBody>
          <a:bodyPr/>
          <a:lstStyle/>
          <a:p>
            <a:endParaRPr lang="en-LV"/>
          </a:p>
        </p:txBody>
      </p:sp>
      <p:pic>
        <p:nvPicPr>
          <p:cNvPr id="5" name="Graphic 4">
            <a:extLst>
              <a:ext uri="{FF2B5EF4-FFF2-40B4-BE49-F238E27FC236}">
                <a16:creationId xmlns:a16="http://schemas.microsoft.com/office/drawing/2014/main" id="{46F4ABD0-9C2D-08A0-CEA0-6DBDD81BCD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24" y="5000262"/>
            <a:ext cx="3630096" cy="1854939"/>
          </a:xfrm>
          <a:prstGeom prst="rect">
            <a:avLst/>
          </a:prstGeom>
        </p:spPr>
      </p:pic>
    </p:spTree>
    <p:extLst>
      <p:ext uri="{BB962C8B-B14F-4D97-AF65-F5344CB8AC3E}">
        <p14:creationId xmlns:p14="http://schemas.microsoft.com/office/powerpoint/2010/main" val="3937904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in Title &amp; Subtitle_KIM1">
    <p:spTree>
      <p:nvGrpSpPr>
        <p:cNvPr id="1" name=""/>
        <p:cNvGrpSpPr/>
        <p:nvPr/>
      </p:nvGrpSpPr>
      <p:grpSpPr>
        <a:xfrm>
          <a:off x="0" y="0"/>
          <a:ext cx="0" cy="0"/>
          <a:chOff x="0" y="0"/>
          <a:chExt cx="0" cy="0"/>
        </a:xfrm>
      </p:grpSpPr>
      <p:sp>
        <p:nvSpPr>
          <p:cNvPr id="7" name="Title 2"/>
          <p:cNvSpPr>
            <a:spLocks noGrp="1"/>
          </p:cNvSpPr>
          <p:nvPr>
            <p:ph type="title"/>
          </p:nvPr>
        </p:nvSpPr>
        <p:spPr>
          <a:xfrm>
            <a:off x="517093" y="376816"/>
            <a:ext cx="11157817" cy="545945"/>
          </a:xfrm>
          <a:prstGeom prst="rect">
            <a:avLst/>
          </a:prstGeom>
        </p:spPr>
        <p:txBody>
          <a:bodyPr lIns="0" tIns="0" rIns="0" bIns="0"/>
          <a:lstStyle>
            <a:lvl1pPr algn="l">
              <a:defRPr sz="2933" b="0">
                <a:solidFill>
                  <a:schemeClr val="tx1">
                    <a:lumMod val="75000"/>
                    <a:lumOff val="25000"/>
                  </a:schemeClr>
                </a:solidFill>
              </a:defRPr>
            </a:lvl1pPr>
          </a:lstStyle>
          <a:p>
            <a:r>
              <a:rPr lang="en-US"/>
              <a:t>Click to edit Master title style</a:t>
            </a:r>
          </a:p>
        </p:txBody>
      </p:sp>
    </p:spTree>
    <p:extLst>
      <p:ext uri="{BB962C8B-B14F-4D97-AF65-F5344CB8AC3E}">
        <p14:creationId xmlns:p14="http://schemas.microsoft.com/office/powerpoint/2010/main" val="25486601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721845E1-71C1-4CCF-9918-7FDC0DBC7275}"/>
              </a:ext>
            </a:extLst>
          </p:cNvPr>
          <p:cNvSpPr>
            <a:spLocks noGrp="1"/>
          </p:cNvSpPr>
          <p:nvPr>
            <p:ph type="sldNum" sz="quarter" idx="13"/>
          </p:nvPr>
        </p:nvSpPr>
        <p:spPr>
          <a:xfrm>
            <a:off x="11379200" y="6324600"/>
            <a:ext cx="406400" cy="304800"/>
          </a:xfrm>
          <a:prstGeom prst="rect">
            <a:avLst/>
          </a:prstGeom>
        </p:spPr>
        <p:txBody>
          <a:bodyPr/>
          <a:lstStyle>
            <a:lvl1pPr>
              <a:defRPr sz="1000">
                <a:latin typeface="Verdana" panose="020B0604030504040204" pitchFamily="34" charset="0"/>
              </a:defRPr>
            </a:lvl1pPr>
          </a:lstStyle>
          <a:p>
            <a:pPr>
              <a:defRPr/>
            </a:pPr>
            <a:fld id="{E4BAB046-41B0-4209-B508-B78C0DBACE65}" type="slidenum">
              <a:rPr lang="en-US" altLang="lv-LV"/>
              <a:pPr>
                <a:defRPr/>
              </a:pPr>
              <a:t>‹#›</a:t>
            </a:fld>
            <a:endParaRPr lang="en-US" altLang="lv-LV"/>
          </a:p>
        </p:txBody>
      </p:sp>
    </p:spTree>
    <p:extLst>
      <p:ext uri="{BB962C8B-B14F-4D97-AF65-F5344CB8AC3E}">
        <p14:creationId xmlns:p14="http://schemas.microsoft.com/office/powerpoint/2010/main" val="5638473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3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4913-1CFF-2521-0F11-F743D070B07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2F8C1BAD-E0CF-366C-0E18-1A465DDB6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356ABC3-97CF-0438-03E1-9E689B9551B0}"/>
              </a:ext>
            </a:extLst>
          </p:cNvPr>
          <p:cNvSpPr>
            <a:spLocks noGrp="1"/>
          </p:cNvSpPr>
          <p:nvPr>
            <p:ph type="dt" sz="half" idx="10"/>
          </p:nvPr>
        </p:nvSpPr>
        <p:spPr/>
        <p:txBody>
          <a:bodyPr/>
          <a:lstStyle/>
          <a:p>
            <a:fld id="{1C1B8DBA-0551-4C28-8A15-DC8F8DF0DED2}" type="datetimeFigureOut">
              <a:rPr lang="lv-LV" smtClean="0"/>
              <a:t>17.03.2026</a:t>
            </a:fld>
            <a:endParaRPr lang="lv-LV"/>
          </a:p>
        </p:txBody>
      </p:sp>
      <p:sp>
        <p:nvSpPr>
          <p:cNvPr id="5" name="Footer Placeholder 4">
            <a:extLst>
              <a:ext uri="{FF2B5EF4-FFF2-40B4-BE49-F238E27FC236}">
                <a16:creationId xmlns:a16="http://schemas.microsoft.com/office/drawing/2014/main" id="{38D88E05-1F46-4842-8DB2-371B8400392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12AB349-2E9C-525E-EFBC-9DD5E6EDD966}"/>
              </a:ext>
            </a:extLst>
          </p:cNvPr>
          <p:cNvSpPr>
            <a:spLocks noGrp="1"/>
          </p:cNvSpPr>
          <p:nvPr>
            <p:ph type="sldNum" sz="quarter" idx="12"/>
          </p:nvPr>
        </p:nvSpPr>
        <p:spPr/>
        <p:txBody>
          <a:bodyPr/>
          <a:lstStyle/>
          <a:p>
            <a:fld id="{5350035C-6EC6-4F80-B09D-706A8CB51A0F}" type="slidenum">
              <a:rPr lang="lv-LV" smtClean="0"/>
              <a:t>‹#›</a:t>
            </a:fld>
            <a:endParaRPr lang="lv-LV"/>
          </a:p>
        </p:txBody>
      </p:sp>
    </p:spTree>
    <p:extLst>
      <p:ext uri="{BB962C8B-B14F-4D97-AF65-F5344CB8AC3E}">
        <p14:creationId xmlns:p14="http://schemas.microsoft.com/office/powerpoint/2010/main" val="2166684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35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867400"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867400"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156052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61BCC-7B67-F541-0FB3-5D13AB1E8C43}"/>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3" name="Content Placeholder 2">
            <a:extLst>
              <a:ext uri="{FF2B5EF4-FFF2-40B4-BE49-F238E27FC236}">
                <a16:creationId xmlns:a16="http://schemas.microsoft.com/office/drawing/2014/main" id="{6BF4FF2A-A9A4-243B-1772-11B7B604190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pic>
        <p:nvPicPr>
          <p:cNvPr id="10" name="Graphic 9">
            <a:extLst>
              <a:ext uri="{FF2B5EF4-FFF2-40B4-BE49-F238E27FC236}">
                <a16:creationId xmlns:a16="http://schemas.microsoft.com/office/drawing/2014/main" id="{52076A38-98B9-DB9C-A9CA-5710CAC4DDF9}"/>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12" name="Text Placeholder 11">
            <a:extLst>
              <a:ext uri="{FF2B5EF4-FFF2-40B4-BE49-F238E27FC236}">
                <a16:creationId xmlns:a16="http://schemas.microsoft.com/office/drawing/2014/main" id="{759DF783-ADB3-2BC0-9E38-EE7C5D435A9D}"/>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13" name="Rectangle 12">
            <a:extLst>
              <a:ext uri="{FF2B5EF4-FFF2-40B4-BE49-F238E27FC236}">
                <a16:creationId xmlns:a16="http://schemas.microsoft.com/office/drawing/2014/main" id="{318FD3AE-B8C2-F776-A869-C36E3947B4D7}"/>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
        <p:nvSpPr>
          <p:cNvPr id="5" name="Chart Placeholder 4">
            <a:extLst>
              <a:ext uri="{FF2B5EF4-FFF2-40B4-BE49-F238E27FC236}">
                <a16:creationId xmlns:a16="http://schemas.microsoft.com/office/drawing/2014/main" id="{03215404-ED07-E21C-C8A8-0EEF8DCB3967}"/>
              </a:ext>
            </a:extLst>
          </p:cNvPr>
          <p:cNvSpPr>
            <a:spLocks noGrp="1"/>
          </p:cNvSpPr>
          <p:nvPr>
            <p:ph type="chart" sz="quarter" idx="11"/>
          </p:nvPr>
        </p:nvSpPr>
        <p:spPr>
          <a:xfrm>
            <a:off x="6096000" y="1298575"/>
            <a:ext cx="5730875" cy="5208588"/>
          </a:xfrm>
        </p:spPr>
        <p:txBody>
          <a:bodyPr>
            <a:normAutofit/>
          </a:bodyPr>
          <a:lstStyle>
            <a:lvl1pPr>
              <a:defRPr sz="1600"/>
            </a:lvl1pPr>
          </a:lstStyle>
          <a:p>
            <a:endParaRPr lang="en-LV" dirty="0"/>
          </a:p>
        </p:txBody>
      </p:sp>
    </p:spTree>
    <p:extLst>
      <p:ext uri="{BB962C8B-B14F-4D97-AF65-F5344CB8AC3E}">
        <p14:creationId xmlns:p14="http://schemas.microsoft.com/office/powerpoint/2010/main" val="297010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A1B0D1-3E0F-2F73-097E-3CAFE8641756}"/>
              </a:ext>
            </a:extLst>
          </p:cNvPr>
          <p:cNvSpPr>
            <a:spLocks noGrp="1"/>
          </p:cNvSpPr>
          <p:nvPr>
            <p:ph type="title"/>
          </p:nvPr>
        </p:nvSpPr>
        <p:spPr>
          <a:xfrm>
            <a:off x="489855" y="1303022"/>
            <a:ext cx="5259979" cy="1325563"/>
          </a:xfrm>
        </p:spPr>
        <p:txBody>
          <a:bodyPr anchor="b">
            <a:normAutofit/>
          </a:bodyPr>
          <a:lstStyle>
            <a:lvl1pPr>
              <a:defRPr sz="3000">
                <a:solidFill>
                  <a:schemeClr val="bg1"/>
                </a:solidFill>
              </a:defRPr>
            </a:lvl1pPr>
          </a:lstStyle>
          <a:p>
            <a:r>
              <a:rPr lang="en-GB" dirty="0"/>
              <a:t>Click to edit Master title style</a:t>
            </a:r>
            <a:endParaRPr lang="en-LV" dirty="0"/>
          </a:p>
        </p:txBody>
      </p:sp>
      <p:sp>
        <p:nvSpPr>
          <p:cNvPr id="5" name="Content Placeholder 2">
            <a:extLst>
              <a:ext uri="{FF2B5EF4-FFF2-40B4-BE49-F238E27FC236}">
                <a16:creationId xmlns:a16="http://schemas.microsoft.com/office/drawing/2014/main" id="{B793D7A4-0D5F-0226-21FE-9EE04ACEBEDC}"/>
              </a:ext>
            </a:extLst>
          </p:cNvPr>
          <p:cNvSpPr>
            <a:spLocks noGrp="1"/>
          </p:cNvSpPr>
          <p:nvPr>
            <p:ph idx="1"/>
          </p:nvPr>
        </p:nvSpPr>
        <p:spPr>
          <a:xfrm>
            <a:off x="489855" y="2803397"/>
            <a:ext cx="5259979" cy="3703438"/>
          </a:xfrm>
        </p:spPr>
        <p:txBody>
          <a:bodyPr/>
          <a:lstStyle>
            <a:lvl1pPr marL="0" indent="0">
              <a:buNone/>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
        <p:nvSpPr>
          <p:cNvPr id="8" name="Picture Placeholder 7">
            <a:extLst>
              <a:ext uri="{FF2B5EF4-FFF2-40B4-BE49-F238E27FC236}">
                <a16:creationId xmlns:a16="http://schemas.microsoft.com/office/drawing/2014/main" id="{4A483E34-4A69-0F6B-1DF6-651BC8DD09DA}"/>
              </a:ext>
            </a:extLst>
          </p:cNvPr>
          <p:cNvSpPr>
            <a:spLocks noGrp="1"/>
          </p:cNvSpPr>
          <p:nvPr>
            <p:ph type="pic" sz="quarter" idx="11"/>
          </p:nvPr>
        </p:nvSpPr>
        <p:spPr>
          <a:xfrm>
            <a:off x="8126413" y="0"/>
            <a:ext cx="4065587" cy="6858000"/>
          </a:xfrm>
        </p:spPr>
        <p:txBody>
          <a:bodyPr/>
          <a:lstStyle/>
          <a:p>
            <a:endParaRPr lang="en-LV"/>
          </a:p>
        </p:txBody>
      </p:sp>
      <p:pic>
        <p:nvPicPr>
          <p:cNvPr id="2" name="Graphic 1">
            <a:extLst>
              <a:ext uri="{FF2B5EF4-FFF2-40B4-BE49-F238E27FC236}">
                <a16:creationId xmlns:a16="http://schemas.microsoft.com/office/drawing/2014/main" id="{63786123-2BD3-D21E-2C84-51D2B5B4A49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388734" y="351165"/>
            <a:ext cx="1132940" cy="578919"/>
          </a:xfrm>
          <a:prstGeom prst="rect">
            <a:avLst/>
          </a:prstGeom>
        </p:spPr>
      </p:pic>
      <p:sp>
        <p:nvSpPr>
          <p:cNvPr id="3" name="Text Placeholder 11">
            <a:extLst>
              <a:ext uri="{FF2B5EF4-FFF2-40B4-BE49-F238E27FC236}">
                <a16:creationId xmlns:a16="http://schemas.microsoft.com/office/drawing/2014/main" id="{46A2EC26-A6AA-43BE-4BCB-10A051FBBE6A}"/>
              </a:ext>
            </a:extLst>
          </p:cNvPr>
          <p:cNvSpPr>
            <a:spLocks noGrp="1"/>
          </p:cNvSpPr>
          <p:nvPr>
            <p:ph type="body" sz="quarter" idx="10" hasCustomPrompt="1"/>
          </p:nvPr>
        </p:nvSpPr>
        <p:spPr>
          <a:xfrm>
            <a:off x="1576417" y="563329"/>
            <a:ext cx="4772212" cy="301625"/>
          </a:xfrm>
        </p:spPr>
        <p:txBody>
          <a:bodyPr>
            <a:normAutofit/>
          </a:bodyPr>
          <a:lstStyle>
            <a:lvl1pPr marL="0" indent="0">
              <a:buNone/>
              <a:defRPr sz="800">
                <a:solidFill>
                  <a:srgbClr val="B3AAB6"/>
                </a:solidFill>
              </a:defRPr>
            </a:lvl1pPr>
          </a:lstStyle>
          <a:p>
            <a:pPr lvl="0"/>
            <a:r>
              <a:rPr lang="en-LV" dirty="0"/>
              <a:t>PREZENTĀCIJAS TĒMA</a:t>
            </a:r>
          </a:p>
        </p:txBody>
      </p:sp>
      <p:sp>
        <p:nvSpPr>
          <p:cNvPr id="6" name="Rectangle 5">
            <a:extLst>
              <a:ext uri="{FF2B5EF4-FFF2-40B4-BE49-F238E27FC236}">
                <a16:creationId xmlns:a16="http://schemas.microsoft.com/office/drawing/2014/main" id="{EB53920E-E52E-0A18-54E1-C0CBB9E388E8}"/>
              </a:ext>
            </a:extLst>
          </p:cNvPr>
          <p:cNvSpPr/>
          <p:nvPr userDrawn="1"/>
        </p:nvSpPr>
        <p:spPr>
          <a:xfrm>
            <a:off x="1489986" y="643768"/>
            <a:ext cx="43200" cy="43200"/>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LV"/>
          </a:p>
        </p:txBody>
      </p:sp>
    </p:spTree>
    <p:extLst>
      <p:ext uri="{BB962C8B-B14F-4D97-AF65-F5344CB8AC3E}">
        <p14:creationId xmlns:p14="http://schemas.microsoft.com/office/powerpoint/2010/main" val="42179791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4DE443-D479-04E3-3BDA-B23433ADE9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LV" dirty="0"/>
          </a:p>
        </p:txBody>
      </p:sp>
      <p:sp>
        <p:nvSpPr>
          <p:cNvPr id="3" name="Text Placeholder 2">
            <a:extLst>
              <a:ext uri="{FF2B5EF4-FFF2-40B4-BE49-F238E27FC236}">
                <a16:creationId xmlns:a16="http://schemas.microsoft.com/office/drawing/2014/main" id="{898E2394-52F6-2810-0AD5-15812566E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LV" dirty="0"/>
          </a:p>
        </p:txBody>
      </p:sp>
    </p:spTree>
    <p:extLst>
      <p:ext uri="{BB962C8B-B14F-4D97-AF65-F5344CB8AC3E}">
        <p14:creationId xmlns:p14="http://schemas.microsoft.com/office/powerpoint/2010/main" val="27241895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 id="2147483704" r:id="rId27"/>
    <p:sldLayoutId id="2147483705" r:id="rId28"/>
    <p:sldLayoutId id="2147483706" r:id="rId29"/>
    <p:sldLayoutId id="2147483707" r:id="rId30"/>
    <p:sldLayoutId id="2147483708" r:id="rId31"/>
    <p:sldLayoutId id="2147483709" r:id="rId32"/>
    <p:sldLayoutId id="2147483710" r:id="rId33"/>
    <p:sldLayoutId id="2147483711" r:id="rId34"/>
    <p:sldLayoutId id="2147483712" r:id="rId35"/>
    <p:sldLayoutId id="2147483713" r:id="rId36"/>
    <p:sldLayoutId id="2147483714" r:id="rId37"/>
    <p:sldLayoutId id="2147483715" r:id="rId38"/>
    <p:sldLayoutId id="2147483716" r:id="rId39"/>
    <p:sldLayoutId id="2147483717" r:id="rId40"/>
    <p:sldLayoutId id="2147483718" r:id="rId41"/>
    <p:sldLayoutId id="2147483719" r:id="rId42"/>
    <p:sldLayoutId id="2147483720" r:id="rId43"/>
    <p:sldLayoutId id="2147483721" r:id="rId44"/>
    <p:sldLayoutId id="2147483722" r:id="rId45"/>
    <p:sldLayoutId id="2147483723" r:id="rId46"/>
    <p:sldLayoutId id="2147483724" r:id="rId47"/>
    <p:sldLayoutId id="2147483725" r:id="rId48"/>
    <p:sldLayoutId id="2147483726" r:id="rId49"/>
    <p:sldLayoutId id="2147483727" r:id="rId50"/>
    <p:sldLayoutId id="2147483728" r:id="rId51"/>
    <p:sldLayoutId id="2147483729" r:id="rId52"/>
    <p:sldLayoutId id="2147483730" r:id="rId53"/>
    <p:sldLayoutId id="2147483731" r:id="rId54"/>
    <p:sldLayoutId id="2147483732" r:id="rId55"/>
    <p:sldLayoutId id="2147483733" r:id="rId56"/>
    <p:sldLayoutId id="2147483734" r:id="rId57"/>
    <p:sldLayoutId id="2147483735" r:id="rId58"/>
    <p:sldLayoutId id="2147483736" r:id="rId59"/>
    <p:sldLayoutId id="2147483737" r:id="rId60"/>
    <p:sldLayoutId id="2147483738" r:id="rId61"/>
    <p:sldLayoutId id="2147483739" r:id="rId62"/>
    <p:sldLayoutId id="2147483740" r:id="rId63"/>
  </p:sldLayoutIdLst>
  <p:txStyles>
    <p:title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360363" indent="-354013" algn="l" defTabSz="914400" rtl="0" eaLnBrk="1" latinLnBrk="0" hangingPunct="1">
        <a:lnSpc>
          <a:spcPct val="90000"/>
        </a:lnSpc>
        <a:spcBef>
          <a:spcPts val="500"/>
        </a:spcBef>
        <a:buClr>
          <a:schemeClr val="accent4"/>
        </a:buClr>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2pPr>
      <a:lvl3pPr marL="360363" indent="-354013" algn="l" defTabSz="914400" rtl="0" eaLnBrk="1" latinLnBrk="0" hangingPunct="1">
        <a:lnSpc>
          <a:spcPct val="90000"/>
        </a:lnSpc>
        <a:spcBef>
          <a:spcPts val="500"/>
        </a:spcBef>
        <a:buClr>
          <a:schemeClr val="accent4"/>
        </a:buClr>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3pPr>
      <a:lvl4pPr marL="360363" indent="-354013" algn="l" defTabSz="914400" rtl="0" eaLnBrk="1" latinLnBrk="0" hangingPunct="1">
        <a:lnSpc>
          <a:spcPct val="90000"/>
        </a:lnSpc>
        <a:spcBef>
          <a:spcPts val="500"/>
        </a:spcBef>
        <a:buClr>
          <a:schemeClr val="accent4"/>
        </a:buClr>
        <a:buFont typeface="Wingdings" pitchFamily="2" charset="2"/>
        <a:buChar char="§"/>
        <a:tabLst/>
        <a:defRPr sz="1800" kern="1200">
          <a:solidFill>
            <a:schemeClr val="tx1"/>
          </a:solidFill>
          <a:latin typeface="Arial" panose="020B0604020202020204" pitchFamily="34" charset="0"/>
          <a:ea typeface="+mn-ea"/>
          <a:cs typeface="Arial" panose="020B0604020202020204" pitchFamily="34" charset="0"/>
        </a:defRPr>
      </a:lvl4pPr>
      <a:lvl5pPr marL="360363" indent="-354013" algn="l" defTabSz="914400" rtl="0" eaLnBrk="1" latinLnBrk="0" hangingPunct="1">
        <a:lnSpc>
          <a:spcPct val="90000"/>
        </a:lnSpc>
        <a:spcBef>
          <a:spcPts val="500"/>
        </a:spcBef>
        <a:buClr>
          <a:schemeClr val="accent4"/>
        </a:buClr>
        <a:buFont typeface="Wingdings" pitchFamily="2" charset="2"/>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hyperlink" Target="https://stars.gov.lv/provider/login"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hyperlink" Target="https://stars.gov.lv/provider/registe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hyperlink" Target="https://stars.gov.lv/provider/login"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3.xml"/><Relationship Id="rId6" Type="http://schemas.openxmlformats.org/officeDocument/2006/relationships/hyperlink" Target="mailto:ilona.oksanica@viaa.gov.lv" TargetMode="External"/><Relationship Id="rId5" Type="http://schemas.openxmlformats.org/officeDocument/2006/relationships/hyperlink" Target="mailto:natalija.hertmane@viaa.gov.lv" TargetMode="External"/><Relationship Id="rId4" Type="http://schemas.openxmlformats.org/officeDocument/2006/relationships/hyperlink" Target="mailto:kristine.balandina@viaa.gov.l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3.png"/><Relationship Id="rId13" Type="http://schemas.openxmlformats.org/officeDocument/2006/relationships/image" Target="../media/image48.svg"/><Relationship Id="rId18" Type="http://schemas.openxmlformats.org/officeDocument/2006/relationships/image" Target="../media/image53.pn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47.png"/><Relationship Id="rId17" Type="http://schemas.openxmlformats.org/officeDocument/2006/relationships/image" Target="../media/image52.svg"/><Relationship Id="rId2" Type="http://schemas.openxmlformats.org/officeDocument/2006/relationships/notesSlide" Target="../notesSlides/notesSlide2.xml"/><Relationship Id="rId16" Type="http://schemas.openxmlformats.org/officeDocument/2006/relationships/image" Target="../media/image51.png"/><Relationship Id="rId1" Type="http://schemas.openxmlformats.org/officeDocument/2006/relationships/slideLayout" Target="../slideLayouts/slideLayout26.xml"/><Relationship Id="rId6" Type="http://schemas.openxmlformats.org/officeDocument/2006/relationships/image" Target="../media/image41.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50.svg"/><Relationship Id="rId10" Type="http://schemas.openxmlformats.org/officeDocument/2006/relationships/image" Target="../media/image45.png"/><Relationship Id="rId19" Type="http://schemas.openxmlformats.org/officeDocument/2006/relationships/image" Target="../media/image54.svg"/><Relationship Id="rId4" Type="http://schemas.openxmlformats.org/officeDocument/2006/relationships/image" Target="../media/image39.png"/><Relationship Id="rId9" Type="http://schemas.openxmlformats.org/officeDocument/2006/relationships/image" Target="../media/image44.svg"/><Relationship Id="rId14"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image" Target="../media/image72.png"/><Relationship Id="rId4" Type="http://schemas.openxmlformats.org/officeDocument/2006/relationships/image" Target="NUL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14338-C74E-2A6C-8C47-E704B2F83E7F}"/>
              </a:ext>
            </a:extLst>
          </p:cNvPr>
          <p:cNvSpPr>
            <a:spLocks noGrp="1"/>
          </p:cNvSpPr>
          <p:nvPr>
            <p:ph type="ctrTitle"/>
          </p:nvPr>
        </p:nvSpPr>
        <p:spPr>
          <a:xfrm>
            <a:off x="970674" y="4348939"/>
            <a:ext cx="4672668" cy="730138"/>
          </a:xfrm>
        </p:spPr>
        <p:txBody>
          <a:bodyPr>
            <a:noAutofit/>
          </a:bodyPr>
          <a:lstStyle/>
          <a:p>
            <a:pPr algn="ctr"/>
            <a:r>
              <a:rPr lang="lv-LV" sz="2400" dirty="0">
                <a:latin typeface="+mj-lt"/>
              </a:rPr>
              <a:t>17.03.2026.</a:t>
            </a:r>
            <a:endParaRPr lang="en-GB" sz="3000" dirty="0">
              <a:latin typeface="+mj-lt"/>
              <a:ea typeface="Source Serif 4" panose="02040603050405020204" pitchFamily="18" charset="0"/>
            </a:endParaRPr>
          </a:p>
        </p:txBody>
      </p:sp>
      <p:pic>
        <p:nvPicPr>
          <p:cNvPr id="6" name="Picture 5" descr="Person writing on a notebook">
            <a:extLst>
              <a:ext uri="{FF2B5EF4-FFF2-40B4-BE49-F238E27FC236}">
                <a16:creationId xmlns:a16="http://schemas.microsoft.com/office/drawing/2014/main" id="{18A0C5EF-0FCE-F06E-F5FA-5C98A3A4FFA3}"/>
              </a:ext>
            </a:extLst>
          </p:cNvPr>
          <p:cNvPicPr>
            <a:picLocks noChangeAspect="1"/>
          </p:cNvPicPr>
          <p:nvPr/>
        </p:nvPicPr>
        <p:blipFill>
          <a:blip r:embed="rId3"/>
          <a:srcRect l="19560" r="12960"/>
          <a:stretch/>
        </p:blipFill>
        <p:spPr>
          <a:xfrm>
            <a:off x="8400857" y="0"/>
            <a:ext cx="3791143" cy="3757613"/>
          </a:xfrm>
          <a:prstGeom prst="rect">
            <a:avLst/>
          </a:prstGeom>
        </p:spPr>
      </p:pic>
      <p:sp>
        <p:nvSpPr>
          <p:cNvPr id="4" name="Subtitle 2">
            <a:extLst>
              <a:ext uri="{FF2B5EF4-FFF2-40B4-BE49-F238E27FC236}">
                <a16:creationId xmlns:a16="http://schemas.microsoft.com/office/drawing/2014/main" id="{6E91B982-AF7A-0E10-CEFF-42D901C594C6}"/>
              </a:ext>
            </a:extLst>
          </p:cNvPr>
          <p:cNvSpPr txBox="1">
            <a:spLocks/>
          </p:cNvSpPr>
          <p:nvPr/>
        </p:nvSpPr>
        <p:spPr>
          <a:xfrm>
            <a:off x="7816850" y="6394966"/>
            <a:ext cx="4095750" cy="36933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chemeClr val="accent4"/>
              </a:buClr>
              <a:buFont typeface="Wingdings" pitchFamily="2" charset="2"/>
              <a:buNone/>
              <a:tabLst/>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Clr>
                <a:schemeClr val="accent4"/>
              </a:buClr>
              <a:buFont typeface="Wingdings" pitchFamily="2" charset="2"/>
              <a:buNone/>
              <a:tabLst/>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Clr>
                <a:schemeClr val="accent4"/>
              </a:buClr>
              <a:buFont typeface="Wingdings" pitchFamily="2" charset="2"/>
              <a:buNone/>
              <a:tabLst/>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Clr>
                <a:schemeClr val="accent4"/>
              </a:buClr>
              <a:buFont typeface="Wingdings" pitchFamily="2" charset="2"/>
              <a:buNone/>
              <a:tabLst/>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endParaRPr kumimoji="0" lang="lv-LV" sz="1800" b="0" i="0" u="none" strike="noStrike" kern="1200" cap="none" spc="0" normalizeH="0" baseline="0" noProof="0" dirty="0">
              <a:ln>
                <a:noFill/>
              </a:ln>
              <a:solidFill>
                <a:srgbClr val="EBE7E0"/>
              </a:solidFill>
              <a:effectLst/>
              <a:uLnTx/>
              <a:uFillTx/>
              <a:latin typeface="Source Sans 3" panose="020B0303030403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66A66AEE-DEE0-EB58-8C8C-5D883F8A7DAA}"/>
              </a:ext>
            </a:extLst>
          </p:cNvPr>
          <p:cNvSpPr txBox="1"/>
          <p:nvPr/>
        </p:nvSpPr>
        <p:spPr>
          <a:xfrm>
            <a:off x="548640" y="985568"/>
            <a:ext cx="5935287" cy="304698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v-LV" sz="3200" b="1" i="0" u="none" strike="noStrike" kern="1200" cap="none" spc="0" normalizeH="0" baseline="0" noProof="0" dirty="0">
                <a:ln>
                  <a:noFill/>
                </a:ln>
                <a:solidFill>
                  <a:srgbClr val="EBE7E0"/>
                </a:solidFill>
                <a:effectLst/>
                <a:uLnTx/>
                <a:uFillTx/>
                <a:latin typeface="Source Serif 4" panose="02040603050405020204" pitchFamily="18" charset="0"/>
                <a:ea typeface="Source Serif 4" panose="02040603050405020204" pitchFamily="18" charset="0"/>
                <a:cs typeface="Times New Roman" panose="02020603050405020304" pitchFamily="18" charset="0"/>
              </a:rPr>
              <a:t>Izglītības iestāžu pieteikšanās  Eiropas Sociālā fonda Plus projekta Nr. 4.2.4.2/1/24/I/001 “Atbalsts pieaugušo individuālajās vajadzībās balstītai pieaugušo izglītībai” 5. uzaicinājumā</a:t>
            </a:r>
          </a:p>
        </p:txBody>
      </p:sp>
      <p:pic>
        <p:nvPicPr>
          <p:cNvPr id="10" name="Picture 9" descr="A black background with white text&#10;&#10;AI-generated content may be incorrect.">
            <a:extLst>
              <a:ext uri="{FF2B5EF4-FFF2-40B4-BE49-F238E27FC236}">
                <a16:creationId xmlns:a16="http://schemas.microsoft.com/office/drawing/2014/main" id="{1D8B3BCE-6C60-7ED9-52A2-A0E818519A79}"/>
              </a:ext>
            </a:extLst>
          </p:cNvPr>
          <p:cNvPicPr>
            <a:picLocks noChangeAspect="1"/>
          </p:cNvPicPr>
          <p:nvPr/>
        </p:nvPicPr>
        <p:blipFill>
          <a:blip r:embed="rId4"/>
          <a:stretch>
            <a:fillRect/>
          </a:stretch>
        </p:blipFill>
        <p:spPr>
          <a:xfrm>
            <a:off x="1772293" y="5800362"/>
            <a:ext cx="4603107" cy="963937"/>
          </a:xfrm>
          <a:prstGeom prst="rect">
            <a:avLst/>
          </a:prstGeom>
        </p:spPr>
      </p:pic>
    </p:spTree>
    <p:extLst>
      <p:ext uri="{BB962C8B-B14F-4D97-AF65-F5344CB8AC3E}">
        <p14:creationId xmlns:p14="http://schemas.microsoft.com/office/powerpoint/2010/main" val="2125708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1DFE5-4430-69F6-60EA-2A4142FAF4AB}"/>
              </a:ext>
            </a:extLst>
          </p:cNvPr>
          <p:cNvSpPr>
            <a:spLocks noGrp="1"/>
          </p:cNvSpPr>
          <p:nvPr>
            <p:ph type="title"/>
          </p:nvPr>
        </p:nvSpPr>
        <p:spPr/>
        <p:txBody>
          <a:bodyPr>
            <a:normAutofit/>
          </a:bodyPr>
          <a:lstStyle/>
          <a:p>
            <a:r>
              <a:rPr lang="lv-LV" sz="3600" dirty="0">
                <a:solidFill>
                  <a:srgbClr val="554570"/>
                </a:solidFill>
                <a:latin typeface="+mj-lt"/>
              </a:rPr>
              <a:t>Finanšu atbalsts (IV)</a:t>
            </a:r>
          </a:p>
        </p:txBody>
      </p:sp>
      <p:graphicFrame>
        <p:nvGraphicFramePr>
          <p:cNvPr id="3" name="Content Placeholder 8">
            <a:extLst>
              <a:ext uri="{FF2B5EF4-FFF2-40B4-BE49-F238E27FC236}">
                <a16:creationId xmlns:a16="http://schemas.microsoft.com/office/drawing/2014/main" id="{C6DD4F09-337E-6170-36B5-BCC0ECBD798E}"/>
              </a:ext>
            </a:extLst>
          </p:cNvPr>
          <p:cNvGraphicFramePr>
            <a:graphicFrameLocks/>
          </p:cNvGraphicFramePr>
          <p:nvPr>
            <p:extLst>
              <p:ext uri="{D42A27DB-BD31-4B8C-83A1-F6EECF244321}">
                <p14:modId xmlns:p14="http://schemas.microsoft.com/office/powerpoint/2010/main" val="1201972337"/>
              </p:ext>
            </p:extLst>
          </p:nvPr>
        </p:nvGraphicFramePr>
        <p:xfrm>
          <a:off x="616775" y="1219200"/>
          <a:ext cx="10324220" cy="5647890"/>
        </p:xfrm>
        <a:graphic>
          <a:graphicData uri="http://schemas.openxmlformats.org/drawingml/2006/table">
            <a:tbl>
              <a:tblPr firstRow="1" bandRow="1">
                <a:tableStyleId>{5C22544A-7EE6-4342-B048-85BDC9FD1C3A}</a:tableStyleId>
              </a:tblPr>
              <a:tblGrid>
                <a:gridCol w="2126425">
                  <a:extLst>
                    <a:ext uri="{9D8B030D-6E8A-4147-A177-3AD203B41FA5}">
                      <a16:colId xmlns:a16="http://schemas.microsoft.com/office/drawing/2014/main" val="1907032334"/>
                    </a:ext>
                  </a:extLst>
                </a:gridCol>
                <a:gridCol w="8197795">
                  <a:extLst>
                    <a:ext uri="{9D8B030D-6E8A-4147-A177-3AD203B41FA5}">
                      <a16:colId xmlns:a16="http://schemas.microsoft.com/office/drawing/2014/main" val="3029928579"/>
                    </a:ext>
                  </a:extLst>
                </a:gridCol>
              </a:tblGrid>
              <a:tr h="351401">
                <a:tc rowSpan="2">
                  <a:txBody>
                    <a:bodyPr/>
                    <a:lstStyle/>
                    <a:p>
                      <a:pPr algn="ctr"/>
                      <a:endParaRPr lang="lv-LV" sz="1600" dirty="0">
                        <a:solidFill>
                          <a:schemeClr val="bg1"/>
                        </a:solidFill>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Izglītības programmas veids</a:t>
                      </a:r>
                    </a:p>
                  </a:txBody>
                  <a:tcP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Bāzes vērtība</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extLst>
                  <a:ext uri="{0D108BD9-81ED-4DB2-BD59-A6C34878D82A}">
                    <a16:rowId xmlns:a16="http://schemas.microsoft.com/office/drawing/2014/main" val="2273568889"/>
                  </a:ext>
                </a:extLst>
              </a:tr>
              <a:tr h="511129">
                <a:tc vMerge="1">
                  <a:txBody>
                    <a:bodyPr/>
                    <a:lstStyle/>
                    <a:p>
                      <a:endParaRPr lang="lv-LV" dirty="0"/>
                    </a:p>
                  </a:txBody>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(vienam mērķa grupas pārstāvim noteikta saskaņā ar Metodiku)</a:t>
                      </a:r>
                    </a:p>
                  </a:txBody>
                  <a:tcP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499D"/>
                    </a:solidFill>
                  </a:tcPr>
                </a:tc>
                <a:extLst>
                  <a:ext uri="{0D108BD9-81ED-4DB2-BD59-A6C34878D82A}">
                    <a16:rowId xmlns:a16="http://schemas.microsoft.com/office/drawing/2014/main" val="2950670724"/>
                  </a:ext>
                </a:extLst>
              </a:tr>
              <a:tr h="4776270">
                <a:tc>
                  <a:txBody>
                    <a:bodyPr/>
                    <a:lstStyle/>
                    <a:p>
                      <a:pPr algn="ctr"/>
                      <a:endParaRPr lang="lv-LV" dirty="0">
                        <a:solidFill>
                          <a:schemeClr val="bg1"/>
                        </a:solidFill>
                      </a:endParaRPr>
                    </a:p>
                    <a:p>
                      <a:pPr algn="ctr"/>
                      <a:endParaRPr lang="lv-LV" dirty="0">
                        <a:solidFill>
                          <a:schemeClr val="bg1"/>
                        </a:solidFill>
                      </a:endParaRPr>
                    </a:p>
                    <a:p>
                      <a:pPr algn="ctr"/>
                      <a:endParaRPr lang="lv-LV" dirty="0">
                        <a:solidFill>
                          <a:schemeClr val="bg1"/>
                        </a:solidFill>
                      </a:endParaRPr>
                    </a:p>
                    <a:p>
                      <a:pPr algn="ctr"/>
                      <a:endParaRPr lang="lv-LV" dirty="0">
                        <a:solidFill>
                          <a:schemeClr val="bg1"/>
                        </a:solidFill>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Modulārās profesionālās izglītības programmas modulis vai moduļu kopa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499D"/>
                    </a:solidFill>
                  </a:tcPr>
                </a:tc>
                <a:tc>
                  <a:txBody>
                    <a:bodyPr/>
                    <a:lstStyle/>
                    <a:p>
                      <a:pPr algn="ctr"/>
                      <a:endParaRPr lang="lv-LV" dirty="0"/>
                    </a:p>
                    <a:p>
                      <a:pPr algn="ctr"/>
                      <a:r>
                        <a:rPr lang="lv-LV" sz="1600" b="1" dirty="0">
                          <a:solidFill>
                            <a:srgbClr val="FF0000"/>
                          </a:solidFill>
                        </a:rPr>
                        <a:t>!!!</a:t>
                      </a:r>
                      <a:r>
                        <a:rPr lang="lv-LV" sz="1600" dirty="0">
                          <a:solidFill>
                            <a:srgbClr val="FF0000"/>
                          </a:solidFill>
                        </a:rPr>
                        <a:t> </a:t>
                      </a:r>
                      <a:r>
                        <a:rPr lang="lv-LV" sz="1600" dirty="0">
                          <a:solidFill>
                            <a:schemeClr val="accent6">
                              <a:lumMod val="10000"/>
                            </a:schemeClr>
                          </a:solidFill>
                        </a:rPr>
                        <a:t>Moduļu kopas no modulārās profesionālās izglītības programmas</a:t>
                      </a:r>
                    </a:p>
                    <a:p>
                      <a:pPr algn="ctr"/>
                      <a:r>
                        <a:rPr lang="lv-LV" sz="1600" dirty="0">
                          <a:solidFill>
                            <a:schemeClr val="accent6">
                              <a:lumMod val="10000"/>
                            </a:schemeClr>
                          </a:solidFill>
                        </a:rPr>
                        <a:t> profesionālajā tālākizglītībā apguves izmaksas vienam mērķa grupas</a:t>
                      </a:r>
                    </a:p>
                    <a:p>
                      <a:pPr algn="ctr"/>
                      <a:r>
                        <a:rPr lang="lv-LV" sz="1600" dirty="0">
                          <a:solidFill>
                            <a:schemeClr val="accent6">
                              <a:lumMod val="10000"/>
                            </a:schemeClr>
                          </a:solidFill>
                        </a:rPr>
                        <a:t> pārstāvim </a:t>
                      </a:r>
                      <a:r>
                        <a:rPr lang="lv-LV" sz="1600" b="1" dirty="0">
                          <a:solidFill>
                            <a:srgbClr val="FF0000"/>
                          </a:solidFill>
                        </a:rPr>
                        <a:t>nepārsniedz attiecīgās profesionālās</a:t>
                      </a:r>
                    </a:p>
                    <a:p>
                      <a:pPr algn="ctr"/>
                      <a:r>
                        <a:rPr lang="lv-LV" sz="1600" b="1" dirty="0">
                          <a:solidFill>
                            <a:srgbClr val="FF0000"/>
                          </a:solidFill>
                        </a:rPr>
                        <a:t> tālākizglītības programmas vienas vienības izmaksas</a:t>
                      </a:r>
                      <a:r>
                        <a:rPr lang="lv-LV" sz="1600" dirty="0"/>
                        <a:t>*</a:t>
                      </a:r>
                    </a:p>
                    <a:p>
                      <a:pPr algn="ctr"/>
                      <a:endParaRPr lang="lv-LV" sz="1400" dirty="0"/>
                    </a:p>
                    <a:p>
                      <a:pPr algn="ctr"/>
                      <a:endParaRPr lang="lv-LV" sz="1200" b="1" i="1" dirty="0">
                        <a:solidFill>
                          <a:schemeClr val="accent6">
                            <a:lumMod val="10000"/>
                          </a:schemeClr>
                        </a:solidFill>
                      </a:endParaRPr>
                    </a:p>
                    <a:p>
                      <a:pPr algn="ctr"/>
                      <a:r>
                        <a:rPr lang="lv-LV" sz="1400" b="1" i="1" kern="1200" dirty="0">
                          <a:solidFill>
                            <a:schemeClr val="accent6">
                              <a:lumMod val="10000"/>
                            </a:schemeClr>
                          </a:solidFill>
                          <a:latin typeface="+mn-lt"/>
                          <a:ea typeface="+mn-ea"/>
                          <a:cs typeface="+mn-cs"/>
                        </a:rPr>
                        <a:t>Piemērs:</a:t>
                      </a:r>
                      <a:r>
                        <a:rPr lang="lv-LV" sz="1400" kern="1200" dirty="0">
                          <a:solidFill>
                            <a:schemeClr val="accent6">
                              <a:lumMod val="10000"/>
                            </a:schemeClr>
                          </a:solidFill>
                          <a:latin typeface="+mn-lt"/>
                          <a:ea typeface="+mn-ea"/>
                          <a:cs typeface="+mn-cs"/>
                        </a:rPr>
                        <a:t> Sadarbības partneris X īsteno moduļu kopu no profesionālās tālākizglītības programmas ‘’Administratīvie un sekretāra pakalpojumi’’ ar iegūstamo profesionālo kvalifikāciju ‘’Lietvedis’’ ar mācību ilgumu 640 stundas, kuru veido 6 moduļi, kopējās moduļu kopas apguves izmaksas vienam mērķa grupas pārstāvim: </a:t>
                      </a:r>
                    </a:p>
                    <a:p>
                      <a:pPr algn="ctr"/>
                      <a:r>
                        <a:rPr lang="lv-LV" sz="1400" kern="1200" dirty="0">
                          <a:solidFill>
                            <a:schemeClr val="accent6">
                              <a:lumMod val="10000"/>
                            </a:schemeClr>
                          </a:solidFill>
                          <a:latin typeface="+mn-lt"/>
                          <a:ea typeface="+mn-ea"/>
                          <a:cs typeface="+mn-cs"/>
                        </a:rPr>
                        <a:t>EUR 1100,04</a:t>
                      </a:r>
                    </a:p>
                    <a:p>
                      <a:pPr algn="ctr"/>
                      <a:endParaRPr lang="lv-LV" sz="1400" kern="1200" dirty="0">
                        <a:solidFill>
                          <a:schemeClr val="accent6">
                            <a:lumMod val="10000"/>
                          </a:schemeClr>
                        </a:solidFill>
                        <a:latin typeface="+mn-lt"/>
                        <a:ea typeface="+mn-ea"/>
                        <a:cs typeface="+mn-cs"/>
                      </a:endParaRPr>
                    </a:p>
                    <a:p>
                      <a:pPr algn="ctr"/>
                      <a:r>
                        <a:rPr lang="lv-LV" sz="1400" kern="1200" dirty="0">
                          <a:solidFill>
                            <a:schemeClr val="accent6">
                              <a:lumMod val="10000"/>
                            </a:schemeClr>
                          </a:solidFill>
                          <a:latin typeface="+mn-lt"/>
                          <a:ea typeface="+mn-ea"/>
                          <a:cs typeface="+mn-cs"/>
                        </a:rPr>
                        <a:t>Profesionālās tālākizglītības programmas ‘’Administratīvie un sekretāra pakalpojumi’’  vienas vienības izmaksas: EUR 1091,38</a:t>
                      </a:r>
                    </a:p>
                    <a:p>
                      <a:pPr algn="ctr"/>
                      <a:endParaRPr lang="lv-LV" sz="1400" kern="1200" dirty="0">
                        <a:solidFill>
                          <a:schemeClr val="accent6">
                            <a:lumMod val="10000"/>
                          </a:schemeClr>
                        </a:solidFill>
                        <a:latin typeface="+mn-lt"/>
                        <a:ea typeface="+mn-ea"/>
                        <a:cs typeface="+mn-cs"/>
                      </a:endParaRPr>
                    </a:p>
                    <a:p>
                      <a:pPr algn="ctr"/>
                      <a:r>
                        <a:rPr lang="lv-LV" sz="1400" kern="1200" dirty="0">
                          <a:solidFill>
                            <a:schemeClr val="accent6">
                              <a:lumMod val="10000"/>
                            </a:schemeClr>
                          </a:solidFill>
                          <a:latin typeface="+mn-lt"/>
                          <a:ea typeface="+mn-ea"/>
                          <a:cs typeface="+mn-cs"/>
                        </a:rPr>
                        <a:t>EUR 1100,04 ≤ </a:t>
                      </a:r>
                      <a:r>
                        <a:rPr lang="lv-LV" sz="1400" b="1" kern="1200" dirty="0">
                          <a:solidFill>
                            <a:srgbClr val="FF0000"/>
                          </a:solidFill>
                          <a:latin typeface="+mn-lt"/>
                          <a:ea typeface="+mn-ea"/>
                          <a:cs typeface="+mn-cs"/>
                        </a:rPr>
                        <a:t>EUR 1091,38</a:t>
                      </a:r>
                    </a:p>
                    <a:p>
                      <a:endParaRPr lang="lv-LV" sz="1200" kern="1200" dirty="0">
                        <a:solidFill>
                          <a:schemeClr val="tx1"/>
                        </a:solidFill>
                        <a:latin typeface="+mn-lt"/>
                        <a:ea typeface="+mn-ea"/>
                        <a:cs typeface="+mn-cs"/>
                      </a:endParaRPr>
                    </a:p>
                    <a:p>
                      <a:endParaRPr lang="lv-LV" sz="1200" kern="1200" dirty="0">
                        <a:solidFill>
                          <a:schemeClr val="tx1"/>
                        </a:solidFill>
                        <a:latin typeface="+mn-lt"/>
                        <a:ea typeface="+mn-ea"/>
                        <a:cs typeface="+mn-cs"/>
                      </a:endParaRPr>
                    </a:p>
                    <a:p>
                      <a:endParaRPr lang="lv-LV" sz="1200" kern="1200" dirty="0">
                        <a:solidFill>
                          <a:schemeClr val="accent6">
                            <a:lumMod val="10000"/>
                          </a:schemeClr>
                        </a:solidFill>
                        <a:latin typeface="+mn-lt"/>
                        <a:ea typeface="+mn-ea"/>
                        <a:cs typeface="+mn-cs"/>
                      </a:endParaRPr>
                    </a:p>
                    <a:p>
                      <a:endParaRPr lang="lv-LV" sz="1200" kern="1200" dirty="0">
                        <a:solidFill>
                          <a:schemeClr val="accent6">
                            <a:lumMod val="10000"/>
                          </a:schemeClr>
                        </a:solidFill>
                        <a:latin typeface="+mn-lt"/>
                        <a:ea typeface="+mn-ea"/>
                        <a:cs typeface="+mn-cs"/>
                      </a:endParaRPr>
                    </a:p>
                    <a:p>
                      <a:r>
                        <a:rPr lang="lv-LV" sz="1200" kern="1200" dirty="0">
                          <a:solidFill>
                            <a:schemeClr val="accent6">
                              <a:lumMod val="10000"/>
                            </a:schemeClr>
                          </a:solidFill>
                          <a:latin typeface="+mn-lt"/>
                          <a:ea typeface="+mn-ea"/>
                          <a:cs typeface="+mn-cs"/>
                        </a:rPr>
                        <a:t>*Metodikas 16., 17.punkts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3822696"/>
                  </a:ext>
                </a:extLst>
              </a:tr>
            </a:tbl>
          </a:graphicData>
        </a:graphic>
      </p:graphicFrame>
    </p:spTree>
    <p:extLst>
      <p:ext uri="{BB962C8B-B14F-4D97-AF65-F5344CB8AC3E}">
        <p14:creationId xmlns:p14="http://schemas.microsoft.com/office/powerpoint/2010/main" val="84529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600909" y="343771"/>
            <a:ext cx="11103449" cy="1142815"/>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3600" i="0" u="none" strike="noStrike" kern="1200" cap="none" spc="0" normalizeH="0" baseline="0" noProof="0" dirty="0">
                <a:ln>
                  <a:noFill/>
                </a:ln>
                <a:solidFill>
                  <a:srgbClr val="554570"/>
                </a:solidFill>
                <a:effectLst/>
                <a:uLnTx/>
                <a:uFillTx/>
                <a:latin typeface="+mn-lt"/>
                <a:ea typeface="+mj-ea"/>
                <a:cs typeface="+mj-cs"/>
              </a:rPr>
              <a:t>Piedāvājuma sagatavošana un iesniegšana Prasmju pārvaldības platformā (turpmāk – Platforma) (I)</a:t>
            </a:r>
          </a:p>
        </p:txBody>
      </p:sp>
      <p:grpSp>
        <p:nvGrpSpPr>
          <p:cNvPr id="32" name="Group 31">
            <a:extLst>
              <a:ext uri="{FF2B5EF4-FFF2-40B4-BE49-F238E27FC236}">
                <a16:creationId xmlns:a16="http://schemas.microsoft.com/office/drawing/2014/main" id="{BEE43854-C96F-7D8C-4DA5-4EF95A043650}"/>
              </a:ext>
            </a:extLst>
          </p:cNvPr>
          <p:cNvGrpSpPr/>
          <p:nvPr/>
        </p:nvGrpSpPr>
        <p:grpSpPr>
          <a:xfrm>
            <a:off x="355444" y="1551525"/>
            <a:ext cx="2985287" cy="1274961"/>
            <a:chOff x="0" y="379002"/>
            <a:chExt cx="2430392" cy="1383496"/>
          </a:xfrm>
        </p:grpSpPr>
        <p:sp>
          <p:nvSpPr>
            <p:cNvPr id="33" name="Rectangle: Rounded Corners 32">
              <a:extLst>
                <a:ext uri="{FF2B5EF4-FFF2-40B4-BE49-F238E27FC236}">
                  <a16:creationId xmlns:a16="http://schemas.microsoft.com/office/drawing/2014/main" id="{586E47C9-3021-6A1F-336B-620D3E4E6239}"/>
                </a:ext>
              </a:extLst>
            </p:cNvPr>
            <p:cNvSpPr/>
            <p:nvPr/>
          </p:nvSpPr>
          <p:spPr>
            <a:xfrm>
              <a:off x="0" y="379002"/>
              <a:ext cx="2430392" cy="138349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34" name="Rectangle: Rounded Corners 4">
              <a:extLst>
                <a:ext uri="{FF2B5EF4-FFF2-40B4-BE49-F238E27FC236}">
                  <a16:creationId xmlns:a16="http://schemas.microsoft.com/office/drawing/2014/main" id="{3B8CE114-3D98-C855-0AC5-8DCEA9A9D10F}"/>
                </a:ext>
              </a:extLst>
            </p:cNvPr>
            <p:cNvSpPr txBox="1"/>
            <p:nvPr/>
          </p:nvSpPr>
          <p:spPr>
            <a:xfrm>
              <a:off x="0" y="379002"/>
              <a:ext cx="2430392" cy="922331"/>
            </a:xfrm>
            <a:prstGeom prst="rect">
              <a:avLst/>
            </a:prstGeom>
            <a:noFill/>
            <a:ln>
              <a:noFill/>
            </a:ln>
            <a:effectLst/>
          </p:spPr>
          <p:txBody>
            <a:bodyPr spcFirstLastPara="0" vert="horz" wrap="square" lIns="128016" tIns="128016" rIns="128016" bIns="68580" numCol="1" spcCol="1270" anchor="t" anchorCtr="0">
              <a:noAutofit/>
            </a:bodyPr>
            <a:lstStyle/>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Pieteikums darbam Platformā</a:t>
              </a:r>
            </a:p>
          </p:txBody>
        </p:sp>
      </p:grpSp>
      <p:grpSp>
        <p:nvGrpSpPr>
          <p:cNvPr id="35" name="Group 34">
            <a:extLst>
              <a:ext uri="{FF2B5EF4-FFF2-40B4-BE49-F238E27FC236}">
                <a16:creationId xmlns:a16="http://schemas.microsoft.com/office/drawing/2014/main" id="{E70FE9A3-F0BF-8004-D07D-B69462B6E7D8}"/>
              </a:ext>
            </a:extLst>
          </p:cNvPr>
          <p:cNvGrpSpPr/>
          <p:nvPr/>
        </p:nvGrpSpPr>
        <p:grpSpPr>
          <a:xfrm>
            <a:off x="4488650" y="1558306"/>
            <a:ext cx="2900195" cy="1274961"/>
            <a:chOff x="0" y="379002"/>
            <a:chExt cx="2430392" cy="1383496"/>
          </a:xfrm>
        </p:grpSpPr>
        <p:sp>
          <p:nvSpPr>
            <p:cNvPr id="36" name="Rectangle: Rounded Corners 35">
              <a:extLst>
                <a:ext uri="{FF2B5EF4-FFF2-40B4-BE49-F238E27FC236}">
                  <a16:creationId xmlns:a16="http://schemas.microsoft.com/office/drawing/2014/main" id="{99832005-7D35-8586-736C-5756F1F72124}"/>
                </a:ext>
              </a:extLst>
            </p:cNvPr>
            <p:cNvSpPr/>
            <p:nvPr/>
          </p:nvSpPr>
          <p:spPr>
            <a:xfrm>
              <a:off x="0" y="379002"/>
              <a:ext cx="2430392" cy="138349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37" name="Rectangle: Rounded Corners 4">
              <a:extLst>
                <a:ext uri="{FF2B5EF4-FFF2-40B4-BE49-F238E27FC236}">
                  <a16:creationId xmlns:a16="http://schemas.microsoft.com/office/drawing/2014/main" id="{575470F3-492D-2374-A1AD-238BC0C6A51D}"/>
                </a:ext>
              </a:extLst>
            </p:cNvPr>
            <p:cNvSpPr txBox="1"/>
            <p:nvPr/>
          </p:nvSpPr>
          <p:spPr>
            <a:xfrm>
              <a:off x="0" y="379002"/>
              <a:ext cx="2430392" cy="922331"/>
            </a:xfrm>
            <a:prstGeom prst="rect">
              <a:avLst/>
            </a:prstGeom>
            <a:noFill/>
            <a:ln>
              <a:noFill/>
            </a:ln>
            <a:effectLst/>
          </p:spPr>
          <p:txBody>
            <a:bodyPr spcFirstLastPara="0" vert="horz" wrap="square" lIns="128016" tIns="128016" rIns="128016" bIns="68580" numCol="1" spcCol="1270" anchor="t" anchorCtr="0">
              <a:noAutofit/>
            </a:bodyPr>
            <a:lstStyle/>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Aģentūras apstiprināts Platformas lietotājs</a:t>
              </a:r>
            </a:p>
          </p:txBody>
        </p:sp>
      </p:grpSp>
      <p:grpSp>
        <p:nvGrpSpPr>
          <p:cNvPr id="38" name="Group 37">
            <a:extLst>
              <a:ext uri="{FF2B5EF4-FFF2-40B4-BE49-F238E27FC236}">
                <a16:creationId xmlns:a16="http://schemas.microsoft.com/office/drawing/2014/main" id="{0B144DCC-909F-3EDD-7328-752BE95EA357}"/>
              </a:ext>
            </a:extLst>
          </p:cNvPr>
          <p:cNvGrpSpPr/>
          <p:nvPr/>
        </p:nvGrpSpPr>
        <p:grpSpPr>
          <a:xfrm>
            <a:off x="8451673" y="1574651"/>
            <a:ext cx="2985288" cy="1274961"/>
            <a:chOff x="0" y="379002"/>
            <a:chExt cx="2430392" cy="1383496"/>
          </a:xfrm>
        </p:grpSpPr>
        <p:sp>
          <p:nvSpPr>
            <p:cNvPr id="39" name="Rectangle: Rounded Corners 38">
              <a:extLst>
                <a:ext uri="{FF2B5EF4-FFF2-40B4-BE49-F238E27FC236}">
                  <a16:creationId xmlns:a16="http://schemas.microsoft.com/office/drawing/2014/main" id="{3137D48F-B226-DAB6-55B5-7E4C75493D79}"/>
                </a:ext>
              </a:extLst>
            </p:cNvPr>
            <p:cNvSpPr/>
            <p:nvPr/>
          </p:nvSpPr>
          <p:spPr>
            <a:xfrm>
              <a:off x="0" y="379002"/>
              <a:ext cx="2430392" cy="138349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40" name="Rectangle: Rounded Corners 4">
              <a:extLst>
                <a:ext uri="{FF2B5EF4-FFF2-40B4-BE49-F238E27FC236}">
                  <a16:creationId xmlns:a16="http://schemas.microsoft.com/office/drawing/2014/main" id="{4FB39220-DEE2-4702-ADDF-0B5119B763B3}"/>
                </a:ext>
              </a:extLst>
            </p:cNvPr>
            <p:cNvSpPr txBox="1"/>
            <p:nvPr/>
          </p:nvSpPr>
          <p:spPr>
            <a:xfrm>
              <a:off x="0" y="379002"/>
              <a:ext cx="2430392" cy="922331"/>
            </a:xfrm>
            <a:prstGeom prst="rect">
              <a:avLst/>
            </a:prstGeom>
            <a:noFill/>
            <a:ln>
              <a:noFill/>
            </a:ln>
            <a:effectLst/>
          </p:spPr>
          <p:txBody>
            <a:bodyPr spcFirstLastPara="0" vert="horz" wrap="square" lIns="128016" tIns="128016" rIns="128016" bIns="68580" numCol="1" spcCol="1270" anchor="t" anchorCtr="0">
              <a:noAutofit/>
            </a:bodyPr>
            <a:lstStyle/>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Piedāvājuma dokumentus iesniedz TIKAI elektroniski</a:t>
              </a:r>
            </a:p>
          </p:txBody>
        </p:sp>
      </p:grpSp>
      <p:sp>
        <p:nvSpPr>
          <p:cNvPr id="42" name="Rectangle: Rounded Corners 41">
            <a:extLst>
              <a:ext uri="{FF2B5EF4-FFF2-40B4-BE49-F238E27FC236}">
                <a16:creationId xmlns:a16="http://schemas.microsoft.com/office/drawing/2014/main" id="{44948FCD-B5CF-1B7B-9A00-E853D8C210DD}"/>
              </a:ext>
            </a:extLst>
          </p:cNvPr>
          <p:cNvSpPr/>
          <p:nvPr/>
        </p:nvSpPr>
        <p:spPr>
          <a:xfrm>
            <a:off x="8451673" y="2585499"/>
            <a:ext cx="3579906" cy="1772181"/>
          </a:xfrm>
          <a:prstGeom prst="roundRect">
            <a:avLst>
              <a:gd name="adj" fmla="val 10000"/>
            </a:avLst>
          </a:prstGeom>
          <a:solidFill>
            <a:srgbClr val="F8F7F4">
              <a:alpha val="80000"/>
            </a:srgbClr>
          </a:solidFill>
          <a:ln w="25400" cap="flat" cmpd="sng" algn="ctr">
            <a:solidFill>
              <a:srgbClr val="8064A2">
                <a:hueOff val="0"/>
                <a:satOff val="0"/>
                <a:lumOff val="0"/>
                <a:alphaOff val="0"/>
              </a:srgbClr>
            </a:solidFill>
            <a:prstDash val="solid"/>
          </a:ln>
          <a:effectLst/>
        </p:spPr>
        <p:txBody>
          <a:bodyPr/>
          <a:lstStyle/>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endParaRPr lang="lv-LV" sz="1600" kern="0" dirty="0">
              <a:solidFill>
                <a:prstClr val="black">
                  <a:hueOff val="0"/>
                  <a:satOff val="0"/>
                  <a:lumOff val="0"/>
                  <a:alphaOff val="0"/>
                </a:prstClr>
              </a:solidFill>
              <a:cs typeface="Arial" panose="020B0604020202020204" pitchFamily="34" charset="0"/>
            </a:endParaRP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600" kern="0" dirty="0">
                <a:solidFill>
                  <a:schemeClr val="accent2">
                    <a:lumMod val="75000"/>
                  </a:schemeClr>
                </a:solidFill>
                <a:cs typeface="Arial" panose="020B0604020202020204" pitchFamily="34" charset="0"/>
              </a:rPr>
              <a:t>Piedāvājums iesniedzams tikai Platformā: </a:t>
            </a:r>
            <a:r>
              <a:rPr lang="lv-LV" sz="1600" kern="0" dirty="0">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https://stars.gov.lv/provider/login</a:t>
            </a:r>
            <a:endParaRPr lang="lv-LV" sz="1600" kern="0" dirty="0">
              <a:solidFill>
                <a:schemeClr val="accent2">
                  <a:lumMod val="75000"/>
                </a:schemeClr>
              </a:solidFill>
              <a:cs typeface="Arial" panose="020B0604020202020204" pitchFamily="34" charset="0"/>
            </a:endParaRPr>
          </a:p>
        </p:txBody>
      </p:sp>
      <p:sp>
        <p:nvSpPr>
          <p:cNvPr id="45" name="Rectangle: Rounded Corners 44">
            <a:extLst>
              <a:ext uri="{FF2B5EF4-FFF2-40B4-BE49-F238E27FC236}">
                <a16:creationId xmlns:a16="http://schemas.microsoft.com/office/drawing/2014/main" id="{54AA39DF-8E3D-AD1D-D709-353A9F059267}"/>
              </a:ext>
            </a:extLst>
          </p:cNvPr>
          <p:cNvSpPr/>
          <p:nvPr/>
        </p:nvSpPr>
        <p:spPr>
          <a:xfrm>
            <a:off x="4488650" y="2623587"/>
            <a:ext cx="3475504" cy="1730589"/>
          </a:xfrm>
          <a:prstGeom prst="roundRect">
            <a:avLst>
              <a:gd name="adj" fmla="val 10000"/>
            </a:avLst>
          </a:prstGeom>
          <a:solidFill>
            <a:srgbClr val="F8F7F4">
              <a:alpha val="80000"/>
            </a:srgbClr>
          </a:solidFill>
          <a:ln w="25400" cap="flat" cmpd="sng" algn="ctr">
            <a:solidFill>
              <a:srgbClr val="8064A2">
                <a:hueOff val="0"/>
                <a:satOff val="0"/>
                <a:lumOff val="0"/>
                <a:alphaOff val="0"/>
              </a:srgbClr>
            </a:solidFill>
            <a:prstDash val="solid"/>
          </a:ln>
          <a:effectLst/>
        </p:spPr>
        <p:txBody>
          <a:bodyPr/>
          <a:lstStyle/>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endParaRPr lang="lv-LV" sz="1600" kern="0" dirty="0">
              <a:solidFill>
                <a:prstClr val="black">
                  <a:hueOff val="0"/>
                  <a:satOff val="0"/>
                  <a:lumOff val="0"/>
                  <a:alphaOff val="0"/>
                </a:prstClr>
              </a:solidFill>
              <a:cs typeface="Arial" panose="020B0604020202020204" pitchFamily="34" charset="0"/>
            </a:endParaRP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600" kern="0" dirty="0">
                <a:solidFill>
                  <a:schemeClr val="accent2">
                    <a:lumMod val="75000"/>
                  </a:schemeClr>
                </a:solidFill>
                <a:cs typeface="Arial" panose="020B0604020202020204" pitchFamily="34" charset="0"/>
              </a:rPr>
              <a:t>Lietotāja apstiprināšana tiek nodrošināta vienas darba dienas laikā</a:t>
            </a:r>
          </a:p>
        </p:txBody>
      </p:sp>
      <p:sp>
        <p:nvSpPr>
          <p:cNvPr id="47" name="Content Placeholder 2">
            <a:extLst>
              <a:ext uri="{FF2B5EF4-FFF2-40B4-BE49-F238E27FC236}">
                <a16:creationId xmlns:a16="http://schemas.microsoft.com/office/drawing/2014/main" id="{5801D2D4-7B8E-E9F1-9094-86B7A2EDF1C7}"/>
              </a:ext>
            </a:extLst>
          </p:cNvPr>
          <p:cNvSpPr txBox="1">
            <a:spLocks/>
          </p:cNvSpPr>
          <p:nvPr/>
        </p:nvSpPr>
        <p:spPr bwMode="auto">
          <a:xfrm>
            <a:off x="332794" y="4564714"/>
            <a:ext cx="11594383" cy="1836016"/>
          </a:xfrm>
          <a:prstGeom prst="roundRect">
            <a:avLst/>
          </a:prstGeom>
          <a:solidFill>
            <a:srgbClr val="F8F7F4">
              <a:alpha val="80000"/>
            </a:srgbClr>
          </a:solidFill>
          <a:ln w="19050" cap="flat" cmpd="sng" algn="ctr">
            <a:solidFill>
              <a:srgbClr val="FFCA0E"/>
            </a:solidFill>
            <a:prstDash val="solid"/>
            <a:miter lim="800000"/>
          </a:ln>
          <a:effec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9pPr>
          </a:lstStyle>
          <a:p>
            <a:pPr marL="285750" marR="0" lvl="0" indent="-285750" algn="just" defTabSz="938213"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Personai, kura norādīta pieteikuma reģistrācijas formā, tiek piešķirta izglītības iestādes administratora loma.</a:t>
            </a:r>
            <a:endParaRPr kumimoji="0" lang="lv-LV" alt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endParaRPr>
          </a:p>
          <a:p>
            <a:pPr marL="285750" marR="0" lvl="0" indent="-285750" algn="just" defTabSz="938213"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lv-LV" alt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Piedāvājums, kas tiks iesniegts ārpus Platformas, tiks atzīts par neatbilstošu.</a:t>
            </a:r>
          </a:p>
          <a:p>
            <a:pPr marL="285750" marR="0" lvl="0" indent="-285750" algn="just" defTabSz="938213"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lv-LV" alt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Piedāvājums, kas tiks saņemts pa pastu vai iesniegts personīgi, netiks atvērts un tiks nosūtīts vai nodots atpakaļ iesniedzējam. </a:t>
            </a:r>
          </a:p>
          <a:p>
            <a:pPr marL="285750" marR="0" lvl="0" indent="-285750" algn="just" defTabSz="938213" rtl="0" eaLnBrk="0" fontAlgn="base" latinLnBrk="0" hangingPunct="0">
              <a:lnSpc>
                <a:spcPct val="110000"/>
              </a:lnSpc>
              <a:spcBef>
                <a:spcPts val="0"/>
              </a:spcBef>
              <a:spcAft>
                <a:spcPts val="0"/>
              </a:spcAft>
              <a:buClrTx/>
              <a:buSzTx/>
              <a:buFont typeface="Arial" panose="020B0604020202020204" pitchFamily="34" charset="0"/>
              <a:buChar char="•"/>
              <a:tabLst/>
              <a:defRPr/>
            </a:pPr>
            <a:r>
              <a:rPr kumimoji="0" lang="lv-LV" alt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Ja piedāvājums ir iesniegts Platformā, to nav iespējams precizēt, bet gan Platformā atsaukt un iesniegt to </a:t>
            </a:r>
            <a:r>
              <a:rPr kumimoji="0" lang="lv-LV" altLang="lv-LV" sz="1600" b="1"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atkārtoti līdz </a:t>
            </a:r>
            <a:r>
              <a:rPr lang="lv-LV" altLang="lv-LV" sz="1600" b="1" dirty="0">
                <a:solidFill>
                  <a:schemeClr val="accent2">
                    <a:lumMod val="75000"/>
                  </a:schemeClr>
                </a:solidFill>
                <a:latin typeface="+mn-lt"/>
                <a:ea typeface="MS PGothic" panose="020B0600070205080204" pitchFamily="34" charset="-128"/>
                <a:cs typeface="Arial" panose="020B0604020202020204" pitchFamily="34" charset="0"/>
              </a:rPr>
              <a:t>31.03</a:t>
            </a:r>
            <a:r>
              <a:rPr kumimoji="0" lang="lv-LV" altLang="lv-LV" sz="1600" b="1"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.2026. plkst.23:59</a:t>
            </a:r>
          </a:p>
          <a:p>
            <a:pPr marL="0" marR="0" lvl="0" indent="0" algn="just" defTabSz="938213" rtl="0" eaLnBrk="0" fontAlgn="base" latinLnBrk="0" hangingPunct="0">
              <a:lnSpc>
                <a:spcPct val="110000"/>
              </a:lnSpc>
              <a:spcBef>
                <a:spcPts val="0"/>
              </a:spcBef>
              <a:spcAft>
                <a:spcPts val="0"/>
              </a:spcAft>
              <a:buClrTx/>
              <a:buSzTx/>
              <a:buFont typeface="Arial" panose="020B0604020202020204" pitchFamily="34" charset="0"/>
              <a:buNone/>
              <a:tabLst/>
              <a:defRPr/>
            </a:pPr>
            <a:endParaRPr kumimoji="0" lang="lv-LV" altLang="lv-LV" sz="1700" b="0" i="0" u="none" strike="noStrike" kern="1200" cap="none" spc="0" normalizeH="0" baseline="0" noProof="0" dirty="0">
              <a:ln>
                <a:noFill/>
              </a:ln>
              <a:solidFill>
                <a:srgbClr val="C00000"/>
              </a:solidFill>
              <a:effectLst/>
              <a:uLnTx/>
              <a:uFillTx/>
              <a:latin typeface="+mn-lt"/>
              <a:ea typeface="MS PGothic" panose="020B0600070205080204" pitchFamily="34" charset="-128"/>
              <a:cs typeface="Times New Roman" panose="02020603050405020304" pitchFamily="18" charset="0"/>
            </a:endParaRPr>
          </a:p>
          <a:p>
            <a:pPr marL="0" marR="0" lvl="0" indent="0" algn="just" defTabSz="938213" rtl="0" eaLnBrk="0" fontAlgn="base" latinLnBrk="0" hangingPunct="0">
              <a:lnSpc>
                <a:spcPct val="110000"/>
              </a:lnSpc>
              <a:spcBef>
                <a:spcPts val="0"/>
              </a:spcBef>
              <a:spcAft>
                <a:spcPts val="0"/>
              </a:spcAft>
              <a:buClrTx/>
              <a:buSzTx/>
              <a:buFont typeface="Arial" panose="020B0604020202020204" pitchFamily="34" charset="0"/>
              <a:buNone/>
              <a:tabLst/>
              <a:defRPr/>
            </a:pPr>
            <a:endParaRPr kumimoji="0" lang="lv-LV" altLang="lv-LV" sz="1700" b="0" i="0" u="none" strike="noStrike" kern="1200" cap="none" spc="0" normalizeH="0" baseline="0" noProof="0" dirty="0">
              <a:ln>
                <a:noFill/>
              </a:ln>
              <a:solidFill>
                <a:srgbClr val="C00000"/>
              </a:solidFill>
              <a:effectLst/>
              <a:uLnTx/>
              <a:uFillTx/>
              <a:latin typeface="+mn-lt"/>
              <a:ea typeface="MS PGothic" panose="020B0600070205080204" pitchFamily="34" charset="-128"/>
              <a:cs typeface="Times New Roman" panose="02020603050405020304" pitchFamily="18" charset="0"/>
            </a:endParaRPr>
          </a:p>
        </p:txBody>
      </p:sp>
      <p:grpSp>
        <p:nvGrpSpPr>
          <p:cNvPr id="48" name="Group 47">
            <a:extLst>
              <a:ext uri="{FF2B5EF4-FFF2-40B4-BE49-F238E27FC236}">
                <a16:creationId xmlns:a16="http://schemas.microsoft.com/office/drawing/2014/main" id="{ACDA2DD5-F93D-252B-8092-5A00CC2B648F}"/>
              </a:ext>
            </a:extLst>
          </p:cNvPr>
          <p:cNvGrpSpPr/>
          <p:nvPr/>
        </p:nvGrpSpPr>
        <p:grpSpPr>
          <a:xfrm>
            <a:off x="3523357" y="1761504"/>
            <a:ext cx="783734" cy="605197"/>
            <a:chOff x="2800077" y="539785"/>
            <a:chExt cx="783734" cy="605197"/>
          </a:xfrm>
          <a:solidFill>
            <a:srgbClr val="FFC000"/>
          </a:solidFill>
        </p:grpSpPr>
        <p:sp>
          <p:nvSpPr>
            <p:cNvPr id="49" name="Arrow: Right 48">
              <a:extLst>
                <a:ext uri="{FF2B5EF4-FFF2-40B4-BE49-F238E27FC236}">
                  <a16:creationId xmlns:a16="http://schemas.microsoft.com/office/drawing/2014/main" id="{7DAA2356-0458-AEB6-2F91-EBF00DDDA106}"/>
                </a:ext>
              </a:extLst>
            </p:cNvPr>
            <p:cNvSpPr/>
            <p:nvPr/>
          </p:nvSpPr>
          <p:spPr>
            <a:xfrm>
              <a:off x="2800077" y="539785"/>
              <a:ext cx="783734" cy="605197"/>
            </a:xfrm>
            <a:prstGeom prst="rightArrow">
              <a:avLst>
                <a:gd name="adj1" fmla="val 60000"/>
                <a:gd name="adj2" fmla="val 50000"/>
              </a:avLst>
            </a:prstGeom>
            <a:grpFill/>
            <a:ln>
              <a:noFill/>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50" name="Arrow: Right 4">
              <a:extLst>
                <a:ext uri="{FF2B5EF4-FFF2-40B4-BE49-F238E27FC236}">
                  <a16:creationId xmlns:a16="http://schemas.microsoft.com/office/drawing/2014/main" id="{BEE04B21-BA1F-E813-1354-E01261C65141}"/>
                </a:ext>
              </a:extLst>
            </p:cNvPr>
            <p:cNvSpPr txBox="1"/>
            <p:nvPr/>
          </p:nvSpPr>
          <p:spPr>
            <a:xfrm>
              <a:off x="2800077" y="660824"/>
              <a:ext cx="602175" cy="363119"/>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77800" eaLnBrk="0" fontAlgn="base" latinLnBrk="0" hangingPunct="0">
                <a:lnSpc>
                  <a:spcPct val="90000"/>
                </a:lnSpc>
                <a:spcBef>
                  <a:spcPct val="0"/>
                </a:spcBef>
                <a:spcAft>
                  <a:spcPct val="35000"/>
                </a:spcAft>
                <a:buClrTx/>
                <a:buSzTx/>
                <a:buFontTx/>
                <a:buNone/>
                <a:tabLst/>
                <a:defRPr/>
              </a:pPr>
              <a:endParaRPr kumimoji="0" lang="lv-LV" sz="400" b="0" i="0" u="none" strike="noStrike" kern="0" cap="none" spc="0" normalizeH="0" baseline="0" noProof="0" dirty="0">
                <a:ln>
                  <a:noFill/>
                </a:ln>
                <a:solidFill>
                  <a:prstClr val="white"/>
                </a:solidFill>
                <a:effectLst/>
                <a:uLnTx/>
                <a:uFillTx/>
                <a:ea typeface="+mn-ea"/>
                <a:cs typeface="+mn-cs"/>
              </a:endParaRPr>
            </a:p>
          </p:txBody>
        </p:sp>
      </p:grpSp>
      <p:grpSp>
        <p:nvGrpSpPr>
          <p:cNvPr id="51" name="Group 50">
            <a:extLst>
              <a:ext uri="{FF2B5EF4-FFF2-40B4-BE49-F238E27FC236}">
                <a16:creationId xmlns:a16="http://schemas.microsoft.com/office/drawing/2014/main" id="{272D3B03-3D58-BD1E-791C-305576D9CFD4}"/>
              </a:ext>
            </a:extLst>
          </p:cNvPr>
          <p:cNvGrpSpPr/>
          <p:nvPr/>
        </p:nvGrpSpPr>
        <p:grpSpPr>
          <a:xfrm>
            <a:off x="7570404" y="1865320"/>
            <a:ext cx="783734" cy="605197"/>
            <a:chOff x="2800077" y="539785"/>
            <a:chExt cx="783734" cy="605197"/>
          </a:xfrm>
          <a:solidFill>
            <a:srgbClr val="FFC000"/>
          </a:solidFill>
        </p:grpSpPr>
        <p:sp>
          <p:nvSpPr>
            <p:cNvPr id="52" name="Arrow: Right 51">
              <a:extLst>
                <a:ext uri="{FF2B5EF4-FFF2-40B4-BE49-F238E27FC236}">
                  <a16:creationId xmlns:a16="http://schemas.microsoft.com/office/drawing/2014/main" id="{9A494346-235A-0C21-4BCD-96B13695CBE2}"/>
                </a:ext>
              </a:extLst>
            </p:cNvPr>
            <p:cNvSpPr/>
            <p:nvPr/>
          </p:nvSpPr>
          <p:spPr>
            <a:xfrm>
              <a:off x="2800077" y="539785"/>
              <a:ext cx="783734" cy="605197"/>
            </a:xfrm>
            <a:prstGeom prst="rightArrow">
              <a:avLst>
                <a:gd name="adj1" fmla="val 60000"/>
                <a:gd name="adj2" fmla="val 50000"/>
              </a:avLst>
            </a:prstGeom>
            <a:grpFill/>
            <a:ln>
              <a:noFill/>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53" name="Arrow: Right 4">
              <a:extLst>
                <a:ext uri="{FF2B5EF4-FFF2-40B4-BE49-F238E27FC236}">
                  <a16:creationId xmlns:a16="http://schemas.microsoft.com/office/drawing/2014/main" id="{4B6F4070-9DEF-EEC5-4CA0-2E9D4FED7A63}"/>
                </a:ext>
              </a:extLst>
            </p:cNvPr>
            <p:cNvSpPr txBox="1"/>
            <p:nvPr/>
          </p:nvSpPr>
          <p:spPr>
            <a:xfrm>
              <a:off x="2800077" y="660824"/>
              <a:ext cx="602175" cy="363119"/>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77800" eaLnBrk="0" fontAlgn="base" latinLnBrk="0" hangingPunct="0">
                <a:lnSpc>
                  <a:spcPct val="90000"/>
                </a:lnSpc>
                <a:spcBef>
                  <a:spcPct val="0"/>
                </a:spcBef>
                <a:spcAft>
                  <a:spcPct val="35000"/>
                </a:spcAft>
                <a:buClrTx/>
                <a:buSzTx/>
                <a:buFontTx/>
                <a:buNone/>
                <a:tabLst/>
                <a:defRPr/>
              </a:pPr>
              <a:endParaRPr kumimoji="0" lang="lv-LV" sz="400" b="0" i="0" u="none" strike="noStrike" kern="0" cap="none" spc="0" normalizeH="0" baseline="0" noProof="0">
                <a:ln>
                  <a:noFill/>
                </a:ln>
                <a:solidFill>
                  <a:prstClr val="white"/>
                </a:solidFill>
                <a:effectLst/>
                <a:uLnTx/>
                <a:uFillTx/>
                <a:ea typeface="+mn-ea"/>
                <a:cs typeface="+mn-cs"/>
              </a:endParaRPr>
            </a:p>
          </p:txBody>
        </p:sp>
      </p:grpSp>
      <p:sp>
        <p:nvSpPr>
          <p:cNvPr id="55" name="Rectangle: Rounded Corners 54">
            <a:extLst>
              <a:ext uri="{FF2B5EF4-FFF2-40B4-BE49-F238E27FC236}">
                <a16:creationId xmlns:a16="http://schemas.microsoft.com/office/drawing/2014/main" id="{85FDB4F0-F40E-E3A4-737C-0C746AB6551D}"/>
              </a:ext>
            </a:extLst>
          </p:cNvPr>
          <p:cNvSpPr/>
          <p:nvPr/>
        </p:nvSpPr>
        <p:spPr>
          <a:xfrm>
            <a:off x="355443" y="2676417"/>
            <a:ext cx="3868539" cy="1672990"/>
          </a:xfrm>
          <a:prstGeom prst="roundRect">
            <a:avLst>
              <a:gd name="adj" fmla="val 10000"/>
            </a:avLst>
          </a:prstGeom>
          <a:solidFill>
            <a:srgbClr val="F8F7F4">
              <a:alpha val="80000"/>
            </a:srgbClr>
          </a:solidFill>
          <a:ln w="25400" cap="flat" cmpd="sng" algn="ctr">
            <a:solidFill>
              <a:srgbClr val="8064A2">
                <a:hueOff val="0"/>
                <a:satOff val="0"/>
                <a:lumOff val="0"/>
                <a:alphaOff val="0"/>
              </a:srgbClr>
            </a:solidFill>
            <a:prstDash val="solid"/>
          </a:ln>
          <a:effectLst/>
        </p:spPr>
        <p:txBody>
          <a:bodyPr/>
          <a:lstStyle/>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endParaRPr lang="lv-LV" sz="1600" kern="0" dirty="0">
              <a:solidFill>
                <a:schemeClr val="accent2">
                  <a:lumMod val="75000"/>
                </a:schemeClr>
              </a:solidFill>
              <a:cs typeface="Arial" panose="020B0604020202020204" pitchFamily="34" charset="0"/>
            </a:endParaRP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600" kern="0" dirty="0">
                <a:solidFill>
                  <a:schemeClr val="accent2">
                    <a:lumMod val="75000"/>
                  </a:schemeClr>
                </a:solidFill>
                <a:cs typeface="Arial" panose="020B0604020202020204" pitchFamily="34" charset="0"/>
              </a:rPr>
              <a:t>Aizpilda un iesniedz pieteikuma formu: </a:t>
            </a:r>
            <a:r>
              <a:rPr lang="lv-LV" sz="1600" kern="0" dirty="0">
                <a:solidFill>
                  <a:schemeClr val="accent2">
                    <a:lumMod val="75000"/>
                  </a:schemeClr>
                </a:solidFill>
                <a:cs typeface="Arial" panose="020B0604020202020204" pitchFamily="34" charset="0"/>
                <a:hlinkClick r:id="rId4">
                  <a:extLst>
                    <a:ext uri="{A12FA001-AC4F-418D-AE19-62706E023703}">
                      <ahyp:hlinkClr xmlns:ahyp="http://schemas.microsoft.com/office/drawing/2018/hyperlinkcolor" val="tx"/>
                    </a:ext>
                  </a:extLst>
                </a:hlinkClick>
              </a:rPr>
              <a:t>https://stars.gov.lv/provider/register</a:t>
            </a:r>
            <a:r>
              <a:rPr lang="lv-LV" sz="1600" kern="0" dirty="0">
                <a:solidFill>
                  <a:schemeClr val="accent2">
                    <a:lumMod val="75000"/>
                  </a:schemeClr>
                </a:solidFill>
                <a:cs typeface="Arial" panose="020B0604020202020204" pitchFamily="34" charset="0"/>
              </a:rPr>
              <a:t> </a:t>
            </a:r>
          </a:p>
          <a:p>
            <a:pPr marL="0" lvl="1" algn="just" defTabSz="711200" eaLnBrk="0" fontAlgn="base" hangingPunct="0">
              <a:lnSpc>
                <a:spcPct val="90000"/>
              </a:lnSpc>
              <a:spcBef>
                <a:spcPct val="0"/>
              </a:spcBef>
              <a:spcAft>
                <a:spcPct val="15000"/>
              </a:spcAft>
              <a:defRPr/>
            </a:pPr>
            <a:r>
              <a:rPr lang="lv-LV" sz="1400" i="1" kern="0" dirty="0">
                <a:solidFill>
                  <a:schemeClr val="accent2">
                    <a:lumMod val="75000"/>
                  </a:schemeClr>
                </a:solidFill>
                <a:cs typeface="Arial" panose="020B0604020202020204" pitchFamily="34" charset="0"/>
              </a:rPr>
              <a:t>!!! Klāt pievieno apliecinājumu par Platformas izmantošanu, kas parakstīts ar drošu elektronisko parakstu un satur laika zīmogu</a:t>
            </a:r>
          </a:p>
        </p:txBody>
      </p:sp>
    </p:spTree>
    <p:extLst>
      <p:ext uri="{BB962C8B-B14F-4D97-AF65-F5344CB8AC3E}">
        <p14:creationId xmlns:p14="http://schemas.microsoft.com/office/powerpoint/2010/main" val="143040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350978" y="282554"/>
            <a:ext cx="9938242" cy="1142815"/>
          </a:xfrm>
        </p:spPr>
        <p:txBody>
          <a:bodyP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sz="3600" i="0" u="none" strike="noStrike" kern="1200" cap="none" spc="0" normalizeH="0" baseline="0" noProof="0" dirty="0">
                <a:ln>
                  <a:noFill/>
                </a:ln>
                <a:solidFill>
                  <a:srgbClr val="554570"/>
                </a:solidFill>
                <a:effectLst/>
                <a:uLnTx/>
                <a:uFillTx/>
                <a:latin typeface="+mn-lt"/>
                <a:ea typeface="+mj-ea"/>
                <a:cs typeface="+mj-cs"/>
              </a:rPr>
              <a:t>Piedāvājuma sagatavošana un iesniegšana Platformā (II)</a:t>
            </a:r>
          </a:p>
        </p:txBody>
      </p:sp>
      <p:grpSp>
        <p:nvGrpSpPr>
          <p:cNvPr id="28" name="Group 27">
            <a:extLst>
              <a:ext uri="{FF2B5EF4-FFF2-40B4-BE49-F238E27FC236}">
                <a16:creationId xmlns:a16="http://schemas.microsoft.com/office/drawing/2014/main" id="{1CB58401-173D-F468-9F76-0A6A86A6AA0C}"/>
              </a:ext>
            </a:extLst>
          </p:cNvPr>
          <p:cNvGrpSpPr/>
          <p:nvPr/>
        </p:nvGrpSpPr>
        <p:grpSpPr>
          <a:xfrm>
            <a:off x="649809" y="1625437"/>
            <a:ext cx="2917196" cy="1122429"/>
            <a:chOff x="0" y="379002"/>
            <a:chExt cx="2430392" cy="1383496"/>
          </a:xfrm>
        </p:grpSpPr>
        <p:sp>
          <p:nvSpPr>
            <p:cNvPr id="29" name="Rectangle: Rounded Corners 28">
              <a:extLst>
                <a:ext uri="{FF2B5EF4-FFF2-40B4-BE49-F238E27FC236}">
                  <a16:creationId xmlns:a16="http://schemas.microsoft.com/office/drawing/2014/main" id="{14DE4EE2-FF27-4BF9-25DB-99C553BC1CB7}"/>
                </a:ext>
              </a:extLst>
            </p:cNvPr>
            <p:cNvSpPr/>
            <p:nvPr/>
          </p:nvSpPr>
          <p:spPr>
            <a:xfrm>
              <a:off x="0" y="379002"/>
              <a:ext cx="2430392" cy="138349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30" name="Rectangle: Rounded Corners 4">
              <a:extLst>
                <a:ext uri="{FF2B5EF4-FFF2-40B4-BE49-F238E27FC236}">
                  <a16:creationId xmlns:a16="http://schemas.microsoft.com/office/drawing/2014/main" id="{CFBE2E23-5626-48BF-1C4F-F66D4D72800A}"/>
                </a:ext>
              </a:extLst>
            </p:cNvPr>
            <p:cNvSpPr txBox="1"/>
            <p:nvPr/>
          </p:nvSpPr>
          <p:spPr>
            <a:xfrm>
              <a:off x="0" y="379002"/>
              <a:ext cx="2430392" cy="922331"/>
            </a:xfrm>
            <a:prstGeom prst="rect">
              <a:avLst/>
            </a:prstGeom>
            <a:noFill/>
            <a:ln>
              <a:noFill/>
            </a:ln>
            <a:effectLst/>
          </p:spPr>
          <p:txBody>
            <a:bodyPr spcFirstLastPara="0" vert="horz" wrap="square" lIns="128016" tIns="128016" rIns="128016" bIns="68580" numCol="1" spcCol="1270" anchor="t" anchorCtr="0">
              <a:noAutofit/>
            </a:bodyPr>
            <a:lstStyle/>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sng" strike="noStrike" kern="0" cap="none" spc="0" normalizeH="0" baseline="0" noProof="0" dirty="0">
                  <a:ln>
                    <a:noFill/>
                  </a:ln>
                  <a:solidFill>
                    <a:prstClr val="white"/>
                  </a:solidFill>
                  <a:effectLst/>
                  <a:uLnTx/>
                  <a:uFillTx/>
                  <a:ea typeface="+mn-ea"/>
                  <a:cs typeface="Arial" panose="020B0604020202020204" pitchFamily="34" charset="0"/>
                </a:rPr>
                <a:t>1. Solis</a:t>
              </a:r>
            </a:p>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Īstenošanas vietas</a:t>
              </a:r>
            </a:p>
          </p:txBody>
        </p:sp>
      </p:grpSp>
      <p:grpSp>
        <p:nvGrpSpPr>
          <p:cNvPr id="31" name="Group 30">
            <a:extLst>
              <a:ext uri="{FF2B5EF4-FFF2-40B4-BE49-F238E27FC236}">
                <a16:creationId xmlns:a16="http://schemas.microsoft.com/office/drawing/2014/main" id="{5D4D1858-0C7B-AFA1-947F-94F44168A15B}"/>
              </a:ext>
            </a:extLst>
          </p:cNvPr>
          <p:cNvGrpSpPr/>
          <p:nvPr/>
        </p:nvGrpSpPr>
        <p:grpSpPr>
          <a:xfrm>
            <a:off x="4431708" y="1602142"/>
            <a:ext cx="2876199" cy="1136900"/>
            <a:chOff x="0" y="350061"/>
            <a:chExt cx="2430392" cy="1412437"/>
          </a:xfrm>
        </p:grpSpPr>
        <p:sp>
          <p:nvSpPr>
            <p:cNvPr id="57" name="Rectangle: Rounded Corners 56">
              <a:extLst>
                <a:ext uri="{FF2B5EF4-FFF2-40B4-BE49-F238E27FC236}">
                  <a16:creationId xmlns:a16="http://schemas.microsoft.com/office/drawing/2014/main" id="{382546AC-A0D4-6DDB-1A4B-AFB558547D69}"/>
                </a:ext>
              </a:extLst>
            </p:cNvPr>
            <p:cNvSpPr/>
            <p:nvPr/>
          </p:nvSpPr>
          <p:spPr>
            <a:xfrm>
              <a:off x="0" y="379002"/>
              <a:ext cx="2430392" cy="138349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58" name="Rectangle: Rounded Corners 4">
              <a:extLst>
                <a:ext uri="{FF2B5EF4-FFF2-40B4-BE49-F238E27FC236}">
                  <a16:creationId xmlns:a16="http://schemas.microsoft.com/office/drawing/2014/main" id="{501174CB-040C-7494-7E36-8104E4AD8B12}"/>
                </a:ext>
              </a:extLst>
            </p:cNvPr>
            <p:cNvSpPr txBox="1"/>
            <p:nvPr/>
          </p:nvSpPr>
          <p:spPr>
            <a:xfrm>
              <a:off x="0" y="350061"/>
              <a:ext cx="2430392" cy="922331"/>
            </a:xfrm>
            <a:prstGeom prst="rect">
              <a:avLst/>
            </a:prstGeom>
            <a:noFill/>
            <a:ln>
              <a:noFill/>
            </a:ln>
            <a:effectLst/>
          </p:spPr>
          <p:txBody>
            <a:bodyPr spcFirstLastPara="0" vert="horz" wrap="square" lIns="128016" tIns="128016" rIns="128016" bIns="68580" numCol="1" spcCol="1270" anchor="t" anchorCtr="0">
              <a:noAutofit/>
            </a:bodyPr>
            <a:lstStyle/>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sng" strike="noStrike" kern="0" cap="none" spc="0" normalizeH="0" baseline="0" noProof="0" dirty="0">
                  <a:ln>
                    <a:noFill/>
                  </a:ln>
                  <a:solidFill>
                    <a:prstClr val="white"/>
                  </a:solidFill>
                  <a:effectLst/>
                  <a:uLnTx/>
                  <a:uFillTx/>
                  <a:ea typeface="+mn-ea"/>
                  <a:cs typeface="Arial" panose="020B0604020202020204" pitchFamily="34" charset="0"/>
                </a:rPr>
                <a:t>2. Solis</a:t>
              </a:r>
            </a:p>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Izglītības programma</a:t>
              </a:r>
            </a:p>
          </p:txBody>
        </p:sp>
      </p:grpSp>
      <p:grpSp>
        <p:nvGrpSpPr>
          <p:cNvPr id="59" name="Group 58">
            <a:extLst>
              <a:ext uri="{FF2B5EF4-FFF2-40B4-BE49-F238E27FC236}">
                <a16:creationId xmlns:a16="http://schemas.microsoft.com/office/drawing/2014/main" id="{615238B4-7D87-3E1E-A426-31385FF70952}"/>
              </a:ext>
            </a:extLst>
          </p:cNvPr>
          <p:cNvGrpSpPr/>
          <p:nvPr/>
        </p:nvGrpSpPr>
        <p:grpSpPr>
          <a:xfrm>
            <a:off x="8305311" y="1588045"/>
            <a:ext cx="2856321" cy="1113605"/>
            <a:chOff x="0" y="379002"/>
            <a:chExt cx="2430392" cy="1383496"/>
          </a:xfrm>
        </p:grpSpPr>
        <p:sp>
          <p:nvSpPr>
            <p:cNvPr id="60" name="Rectangle: Rounded Corners 59">
              <a:extLst>
                <a:ext uri="{FF2B5EF4-FFF2-40B4-BE49-F238E27FC236}">
                  <a16:creationId xmlns:a16="http://schemas.microsoft.com/office/drawing/2014/main" id="{A20FF21E-82D2-2D83-F69E-A9AE605175B2}"/>
                </a:ext>
              </a:extLst>
            </p:cNvPr>
            <p:cNvSpPr/>
            <p:nvPr/>
          </p:nvSpPr>
          <p:spPr>
            <a:xfrm>
              <a:off x="0" y="379002"/>
              <a:ext cx="2430392" cy="1383496"/>
            </a:xfrm>
            <a:prstGeom prst="roundRect">
              <a:avLst>
                <a:gd name="adj" fmla="val 10000"/>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p:spPr>
          <p:txBody>
            <a:bodyPr/>
            <a:lstStyle/>
            <a:p>
              <a:pPr marL="0" marR="0" lvl="0" indent="0" algn="ctr"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61" name="Rectangle: Rounded Corners 4">
              <a:extLst>
                <a:ext uri="{FF2B5EF4-FFF2-40B4-BE49-F238E27FC236}">
                  <a16:creationId xmlns:a16="http://schemas.microsoft.com/office/drawing/2014/main" id="{BDB4FACF-FE00-A348-FA01-7C3EB3CC16FF}"/>
                </a:ext>
              </a:extLst>
            </p:cNvPr>
            <p:cNvSpPr txBox="1"/>
            <p:nvPr/>
          </p:nvSpPr>
          <p:spPr>
            <a:xfrm>
              <a:off x="0" y="379002"/>
              <a:ext cx="2430392" cy="922331"/>
            </a:xfrm>
            <a:prstGeom prst="rect">
              <a:avLst/>
            </a:prstGeom>
            <a:noFill/>
            <a:ln>
              <a:noFill/>
            </a:ln>
            <a:effectLst/>
          </p:spPr>
          <p:txBody>
            <a:bodyPr spcFirstLastPara="0" vert="horz" wrap="square" lIns="128016" tIns="128016" rIns="128016" bIns="68580" numCol="1" spcCol="1270" anchor="t" anchorCtr="0">
              <a:noAutofit/>
            </a:bodyPr>
            <a:lstStyle/>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sng" strike="noStrike" kern="0" cap="none" spc="0" normalizeH="0" baseline="0" noProof="0" dirty="0">
                  <a:ln>
                    <a:noFill/>
                  </a:ln>
                  <a:solidFill>
                    <a:prstClr val="white"/>
                  </a:solidFill>
                  <a:effectLst/>
                  <a:uLnTx/>
                  <a:uFillTx/>
                  <a:ea typeface="+mn-ea"/>
                  <a:cs typeface="Arial" panose="020B0604020202020204" pitchFamily="34" charset="0"/>
                </a:rPr>
                <a:t>3. Solis</a:t>
              </a:r>
            </a:p>
            <a:p>
              <a:pPr marL="0" marR="0" lvl="0" indent="0"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Pieteikums</a:t>
              </a:r>
            </a:p>
          </p:txBody>
        </p:sp>
      </p:grpSp>
      <p:sp>
        <p:nvSpPr>
          <p:cNvPr id="63" name="Rectangle: Rounded Corners 62">
            <a:extLst>
              <a:ext uri="{FF2B5EF4-FFF2-40B4-BE49-F238E27FC236}">
                <a16:creationId xmlns:a16="http://schemas.microsoft.com/office/drawing/2014/main" id="{58090903-7A30-A601-6D6E-8A9AF78601AE}"/>
              </a:ext>
            </a:extLst>
          </p:cNvPr>
          <p:cNvSpPr/>
          <p:nvPr/>
        </p:nvSpPr>
        <p:spPr>
          <a:xfrm>
            <a:off x="574455" y="2536399"/>
            <a:ext cx="3514418" cy="2102452"/>
          </a:xfrm>
          <a:prstGeom prst="roundRect">
            <a:avLst>
              <a:gd name="adj" fmla="val 10000"/>
            </a:avLst>
          </a:prstGeom>
          <a:solidFill>
            <a:srgbClr val="F8F7F4">
              <a:alpha val="90000"/>
            </a:srgbClr>
          </a:solidFill>
          <a:ln w="25400" cap="flat" cmpd="sng" algn="ctr">
            <a:solidFill>
              <a:srgbClr val="8064A2">
                <a:hueOff val="0"/>
                <a:satOff val="0"/>
                <a:lumOff val="0"/>
                <a:alphaOff val="0"/>
              </a:srgbClr>
            </a:solidFill>
            <a:prstDash val="solid"/>
          </a:ln>
          <a:effectLst/>
        </p:spPr>
        <p:txBody>
          <a:bodyPr/>
          <a:lstStyle/>
          <a:p>
            <a:pPr marL="285750" lvl="1" indent="-285750" algn="just" defTabSz="711200" eaLnBrk="0" fontAlgn="base" hangingPunct="0">
              <a:lnSpc>
                <a:spcPct val="90000"/>
              </a:lnSpc>
              <a:spcBef>
                <a:spcPct val="0"/>
              </a:spcBef>
              <a:spcAft>
                <a:spcPct val="15000"/>
              </a:spcAft>
              <a:buFont typeface="Wingdings" panose="05000000000000000000" pitchFamily="2" charset="2"/>
              <a:buChar char="ü"/>
              <a:defRPr/>
            </a:pPr>
            <a:endParaRPr lang="lv-LV" sz="1500" kern="0" dirty="0">
              <a:solidFill>
                <a:schemeClr val="accent2">
                  <a:lumMod val="75000"/>
                </a:schemeClr>
              </a:solidFill>
              <a:cs typeface="Arial" panose="020B0604020202020204" pitchFamily="34" charset="0"/>
            </a:endParaRPr>
          </a:p>
          <a:p>
            <a:pPr marL="285750" lvl="1" indent="-285750" algn="just" defTabSz="711200" eaLnBrk="0" fontAlgn="base" hangingPunct="0">
              <a:lnSpc>
                <a:spcPct val="90000"/>
              </a:lnSpc>
              <a:spcBef>
                <a:spcPct val="0"/>
              </a:spcBef>
              <a:spcAft>
                <a:spcPct val="15000"/>
              </a:spcAft>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Norāda visas īstenošanas adreses</a:t>
            </a:r>
          </a:p>
          <a:p>
            <a:pPr marL="285750" lvl="1" indent="-285750" algn="just" defTabSz="711200" eaLnBrk="0" fontAlgn="base" hangingPunct="0">
              <a:lnSpc>
                <a:spcPct val="90000"/>
              </a:lnSpc>
              <a:spcBef>
                <a:spcPct val="0"/>
              </a:spcBef>
              <a:spcAft>
                <a:spcPct val="15000"/>
              </a:spcAft>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Norādītajai adresei ir jābūt reģistrētai VIIS</a:t>
            </a:r>
          </a:p>
        </p:txBody>
      </p:sp>
      <p:sp>
        <p:nvSpPr>
          <p:cNvPr id="66" name="Rectangle: Rounded Corners 65">
            <a:extLst>
              <a:ext uri="{FF2B5EF4-FFF2-40B4-BE49-F238E27FC236}">
                <a16:creationId xmlns:a16="http://schemas.microsoft.com/office/drawing/2014/main" id="{CC1B3411-5823-A8FD-0354-A2EF6DC17E36}"/>
              </a:ext>
            </a:extLst>
          </p:cNvPr>
          <p:cNvSpPr/>
          <p:nvPr/>
        </p:nvSpPr>
        <p:spPr>
          <a:xfrm>
            <a:off x="4316174" y="2525648"/>
            <a:ext cx="3476136" cy="2152113"/>
          </a:xfrm>
          <a:prstGeom prst="roundRect">
            <a:avLst>
              <a:gd name="adj" fmla="val 10000"/>
            </a:avLst>
          </a:prstGeom>
          <a:solidFill>
            <a:srgbClr val="F8F7F4">
              <a:alpha val="90000"/>
            </a:srgbClr>
          </a:solidFill>
          <a:ln w="25400" cap="flat" cmpd="sng" algn="ctr">
            <a:solidFill>
              <a:srgbClr val="8064A2">
                <a:hueOff val="0"/>
                <a:satOff val="0"/>
                <a:lumOff val="0"/>
                <a:alphaOff val="0"/>
              </a:srgbClr>
            </a:solidFill>
            <a:prstDash val="solid"/>
          </a:ln>
          <a:effectLst/>
        </p:spPr>
        <p:txBody>
          <a:bodyPr/>
          <a:lstStyle/>
          <a:p>
            <a:pPr marL="285750" lvl="1" indent="-285750"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endParaRPr lang="lv-LV" sz="1400" kern="0" dirty="0">
              <a:solidFill>
                <a:prstClr val="black">
                  <a:hueOff val="0"/>
                  <a:satOff val="0"/>
                  <a:lumOff val="0"/>
                  <a:alphaOff val="0"/>
                </a:prstClr>
              </a:solidFill>
              <a:cs typeface="Arial" panose="020B0604020202020204" pitchFamily="34" charset="0"/>
            </a:endParaRP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Aizpilda visus prasītos laukus, kas attiecas uz piedāvāto izglītības programmu un pievieno nepieciešamos pielikumus</a:t>
            </a:r>
          </a:p>
        </p:txBody>
      </p:sp>
      <p:sp>
        <p:nvSpPr>
          <p:cNvPr id="69" name="Rectangle: Rounded Corners 68">
            <a:extLst>
              <a:ext uri="{FF2B5EF4-FFF2-40B4-BE49-F238E27FC236}">
                <a16:creationId xmlns:a16="http://schemas.microsoft.com/office/drawing/2014/main" id="{D84C0AA2-83CD-E85C-6926-7BBB7AB81B65}"/>
              </a:ext>
            </a:extLst>
          </p:cNvPr>
          <p:cNvSpPr/>
          <p:nvPr/>
        </p:nvSpPr>
        <p:spPr>
          <a:xfrm>
            <a:off x="8224555" y="2486711"/>
            <a:ext cx="3531736" cy="2187694"/>
          </a:xfrm>
          <a:prstGeom prst="roundRect">
            <a:avLst>
              <a:gd name="adj" fmla="val 10000"/>
            </a:avLst>
          </a:prstGeom>
          <a:solidFill>
            <a:srgbClr val="F8F7F4">
              <a:alpha val="90000"/>
            </a:srgbClr>
          </a:solidFill>
          <a:ln w="25400" cap="flat" cmpd="sng" algn="ctr">
            <a:solidFill>
              <a:srgbClr val="8064A2">
                <a:hueOff val="0"/>
                <a:satOff val="0"/>
                <a:lumOff val="0"/>
                <a:alphaOff val="0"/>
              </a:srgbClr>
            </a:solidFill>
            <a:prstDash val="solid"/>
          </a:ln>
          <a:effectLst/>
        </p:spPr>
        <p:txBody>
          <a:bodyPr/>
          <a:lstStyle/>
          <a:p>
            <a:pPr marL="285750" lvl="1" indent="-285750"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endParaRPr lang="lv-LV" sz="1300" kern="0" dirty="0">
              <a:solidFill>
                <a:schemeClr val="accent2">
                  <a:lumMod val="75000"/>
                </a:schemeClr>
              </a:solidFill>
              <a:cs typeface="Arial" panose="020B0604020202020204" pitchFamily="34" charset="0"/>
            </a:endParaRP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Aizpilda pieteikumu, t.sk. izvēloties attiecīgo finansējuma avotu, atzīmējot izveidoto  izglītības programmu un īstenošanas vieta</a:t>
            </a: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Apliecina pieteikumā norādīto informāciju</a:t>
            </a: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Pievieno nepieciešamos pielikumus</a:t>
            </a:r>
          </a:p>
          <a:p>
            <a:pPr marL="285750" lvl="1" indent="-285750" algn="just" defTabSz="711200" eaLnBrk="0" fontAlgn="base" hangingPunct="0">
              <a:lnSpc>
                <a:spcPct val="90000"/>
              </a:lnSpc>
              <a:spcBef>
                <a:spcPct val="0"/>
              </a:spcBef>
              <a:spcAft>
                <a:spcPct val="15000"/>
              </a:spcAft>
              <a:buClr>
                <a:srgbClr val="5F417F"/>
              </a:buClr>
              <a:buFont typeface="Wingdings" panose="05000000000000000000" pitchFamily="2" charset="2"/>
              <a:buChar char="ü"/>
              <a:defRPr/>
            </a:pPr>
            <a:r>
              <a:rPr lang="lv-LV" sz="1400" kern="0" dirty="0">
                <a:solidFill>
                  <a:schemeClr val="accent2">
                    <a:lumMod val="75000"/>
                  </a:schemeClr>
                </a:solidFill>
                <a:cs typeface="Arial" panose="020B0604020202020204" pitchFamily="34" charset="0"/>
              </a:rPr>
              <a:t>Iesniedz pieteikumu</a:t>
            </a:r>
          </a:p>
        </p:txBody>
      </p:sp>
      <p:grpSp>
        <p:nvGrpSpPr>
          <p:cNvPr id="71" name="Group 70">
            <a:extLst>
              <a:ext uri="{FF2B5EF4-FFF2-40B4-BE49-F238E27FC236}">
                <a16:creationId xmlns:a16="http://schemas.microsoft.com/office/drawing/2014/main" id="{D9473413-C99B-69AE-AB38-0C076D7920FA}"/>
              </a:ext>
            </a:extLst>
          </p:cNvPr>
          <p:cNvGrpSpPr/>
          <p:nvPr/>
        </p:nvGrpSpPr>
        <p:grpSpPr>
          <a:xfrm>
            <a:off x="3633462" y="1803175"/>
            <a:ext cx="783734" cy="605197"/>
            <a:chOff x="2800077" y="539785"/>
            <a:chExt cx="783734" cy="605197"/>
          </a:xfrm>
          <a:solidFill>
            <a:srgbClr val="FFC000"/>
          </a:solidFill>
        </p:grpSpPr>
        <p:sp>
          <p:nvSpPr>
            <p:cNvPr id="72" name="Arrow: Right 71">
              <a:extLst>
                <a:ext uri="{FF2B5EF4-FFF2-40B4-BE49-F238E27FC236}">
                  <a16:creationId xmlns:a16="http://schemas.microsoft.com/office/drawing/2014/main" id="{77D6544F-6793-1B7A-3416-E60B5D8B36B6}"/>
                </a:ext>
              </a:extLst>
            </p:cNvPr>
            <p:cNvSpPr/>
            <p:nvPr/>
          </p:nvSpPr>
          <p:spPr>
            <a:xfrm>
              <a:off x="2800077" y="539785"/>
              <a:ext cx="783734" cy="605197"/>
            </a:xfrm>
            <a:prstGeom prst="rightArrow">
              <a:avLst>
                <a:gd name="adj1" fmla="val 60000"/>
                <a:gd name="adj2" fmla="val 50000"/>
              </a:avLst>
            </a:prstGeom>
            <a:grpFill/>
            <a:ln>
              <a:noFill/>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73" name="Arrow: Right 4">
              <a:extLst>
                <a:ext uri="{FF2B5EF4-FFF2-40B4-BE49-F238E27FC236}">
                  <a16:creationId xmlns:a16="http://schemas.microsoft.com/office/drawing/2014/main" id="{DFDAC883-48BE-9869-710A-4A0700B8BD8E}"/>
                </a:ext>
              </a:extLst>
            </p:cNvPr>
            <p:cNvSpPr txBox="1"/>
            <p:nvPr/>
          </p:nvSpPr>
          <p:spPr>
            <a:xfrm>
              <a:off x="2800077" y="660824"/>
              <a:ext cx="602175" cy="363119"/>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77800" eaLnBrk="0" fontAlgn="base" latinLnBrk="0" hangingPunct="0">
                <a:lnSpc>
                  <a:spcPct val="90000"/>
                </a:lnSpc>
                <a:spcBef>
                  <a:spcPct val="0"/>
                </a:spcBef>
                <a:spcAft>
                  <a:spcPct val="35000"/>
                </a:spcAft>
                <a:buClrTx/>
                <a:buSzTx/>
                <a:buFontTx/>
                <a:buNone/>
                <a:tabLst/>
                <a:defRPr/>
              </a:pPr>
              <a:endParaRPr kumimoji="0" lang="lv-LV" sz="400" b="0" i="0" u="none" strike="noStrike" kern="0" cap="none" spc="0" normalizeH="0" baseline="0" noProof="0">
                <a:ln>
                  <a:noFill/>
                </a:ln>
                <a:solidFill>
                  <a:prstClr val="white"/>
                </a:solidFill>
                <a:effectLst/>
                <a:uLnTx/>
                <a:uFillTx/>
                <a:ea typeface="+mn-ea"/>
                <a:cs typeface="+mn-cs"/>
              </a:endParaRPr>
            </a:p>
          </p:txBody>
        </p:sp>
      </p:grpSp>
      <p:sp>
        <p:nvSpPr>
          <p:cNvPr id="74" name="Content Placeholder 2">
            <a:extLst>
              <a:ext uri="{FF2B5EF4-FFF2-40B4-BE49-F238E27FC236}">
                <a16:creationId xmlns:a16="http://schemas.microsoft.com/office/drawing/2014/main" id="{76E5D830-B076-D84D-08AE-7A64CABBA88C}"/>
              </a:ext>
            </a:extLst>
          </p:cNvPr>
          <p:cNvSpPr txBox="1">
            <a:spLocks/>
          </p:cNvSpPr>
          <p:nvPr/>
        </p:nvSpPr>
        <p:spPr bwMode="auto">
          <a:xfrm>
            <a:off x="574455" y="4887916"/>
            <a:ext cx="11181836" cy="1070122"/>
          </a:xfrm>
          <a:prstGeom prst="roundRect">
            <a:avLst/>
          </a:prstGeom>
          <a:solidFill>
            <a:srgbClr val="F8F7F4"/>
          </a:solidFill>
          <a:ln w="19050" cap="flat" cmpd="sng" algn="ctr">
            <a:solidFill>
              <a:srgbClr val="FFC000"/>
            </a:solidFill>
            <a:prstDash val="solid"/>
            <a:miter lim="800000"/>
          </a:ln>
          <a:effectLst/>
        </p:spPr>
        <p:txBody>
          <a:bodyPr vert="horz" wrap="square" lIns="93957" tIns="46979" rIns="93957" bIns="46979" numCol="1" anchor="t" anchorCtr="0" compatLnSpc="1">
            <a:prstTxWarp prst="textNoShape">
              <a:avLst/>
            </a:prstTxWarp>
            <a:noAutofit/>
          </a:bodyPr>
          <a:lstStyle>
            <a:lvl1pPr marL="0" indent="0" algn="l" defTabSz="938213" rtl="0" eaLnBrk="0" fontAlgn="base" hangingPunct="0">
              <a:spcBef>
                <a:spcPct val="20000"/>
              </a:spcBef>
              <a:spcAft>
                <a:spcPct val="0"/>
              </a:spcAft>
              <a:buFont typeface="Arial" panose="020B0604020202020204" pitchFamily="34" charset="0"/>
              <a:buNone/>
              <a:defRPr sz="2000" kern="1200">
                <a:solidFill>
                  <a:schemeClr val="dk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2pPr>
            <a:lvl3pPr marL="1173163" indent="-233363"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3pPr>
            <a:lvl4pPr marL="1643063" indent="-233363"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4pPr>
            <a:lvl5pPr marL="2112963" indent="-233363" algn="l" defTabSz="938213" rtl="0" eaLnBrk="0" fontAlgn="base" hangingPunct="0">
              <a:spcBef>
                <a:spcPct val="20000"/>
              </a:spcBef>
              <a:spcAft>
                <a:spcPct val="0"/>
              </a:spcAft>
              <a:buFont typeface="Arial" panose="020B0604020202020204" pitchFamily="34" charset="0"/>
              <a:buChar char="»"/>
              <a:defRPr sz="2000" kern="1200">
                <a:solidFill>
                  <a:schemeClr val="dk1"/>
                </a:solidFill>
                <a:latin typeface="Times New Roman" panose="02020603050405020304" pitchFamily="18" charset="0"/>
                <a:ea typeface="+mn-ea"/>
                <a:cs typeface="Times New Roman" panose="02020603050405020304" pitchFamily="18" charset="0"/>
              </a:defRPr>
            </a:lvl5pPr>
            <a:lvl6pPr marL="2583835"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dk1"/>
                </a:solidFill>
                <a:latin typeface="+mn-lt"/>
                <a:ea typeface="+mn-ea"/>
                <a:cs typeface="+mn-cs"/>
              </a:defRPr>
            </a:lvl9pPr>
          </a:lstStyle>
          <a:p>
            <a:pPr marL="0" marR="0" lvl="0" indent="0" algn="just" defTabSz="938213" rtl="0" eaLnBrk="0" fontAlgn="base" latinLnBrk="0" hangingPunct="0">
              <a:lnSpc>
                <a:spcPct val="110000"/>
              </a:lnSpc>
              <a:spcBef>
                <a:spcPts val="0"/>
              </a:spcBef>
              <a:spcAft>
                <a:spcPts val="0"/>
              </a:spcAft>
              <a:buClrTx/>
              <a:buSzTx/>
              <a:buFont typeface="Arial" panose="020B0604020202020204" pitchFamily="34" charset="0"/>
              <a:buNone/>
              <a:tabLst/>
              <a:defRPr/>
            </a:pPr>
            <a:r>
              <a:rPr kumimoji="0" lang="lv-LV" altLang="lv-LV" sz="1600" b="1" i="0" u="sng"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Izglītības programmai un pieteikumam pievieno šādus dokumentus:</a:t>
            </a:r>
          </a:p>
          <a:p>
            <a:pPr marL="285750" marR="0" lvl="0" indent="-285750" algn="just" defTabSz="938213" rtl="0" eaLnBrk="0" fontAlgn="base" latinLnBrk="0" hangingPunct="0">
              <a:lnSpc>
                <a:spcPct val="110000"/>
              </a:lnSpc>
              <a:spcBef>
                <a:spcPts val="0"/>
              </a:spcBef>
              <a:spcAft>
                <a:spcPts val="0"/>
              </a:spcAft>
              <a:buClr>
                <a:srgbClr val="5F417F"/>
              </a:buClr>
              <a:buSzTx/>
              <a:buFont typeface="Wingdings" panose="05000000000000000000" pitchFamily="2" charset="2"/>
              <a:buChar char="ü"/>
              <a:tabLst/>
              <a:defRPr/>
            </a:pPr>
            <a:r>
              <a:rPr kumimoji="0" lang="lv-LV" alt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iesniegumu par piedalīšanos izglītības iestāžu uzaicinājumā (Nolikuma 3. pielikums).</a:t>
            </a:r>
          </a:p>
          <a:p>
            <a:pPr marL="285750" marR="0" lvl="0" indent="-285750" algn="just" defTabSz="938213" rtl="0" eaLnBrk="0" fontAlgn="base" latinLnBrk="0" hangingPunct="0">
              <a:lnSpc>
                <a:spcPct val="110000"/>
              </a:lnSpc>
              <a:spcBef>
                <a:spcPts val="0"/>
              </a:spcBef>
              <a:spcAft>
                <a:spcPts val="0"/>
              </a:spcAft>
              <a:buClr>
                <a:srgbClr val="5F417F"/>
              </a:buClr>
              <a:buSzTx/>
              <a:buFont typeface="Wingdings" panose="05000000000000000000" pitchFamily="2" charset="2"/>
              <a:buChar char="ü"/>
              <a:tabLst/>
              <a:defRPr/>
            </a:pPr>
            <a:r>
              <a:rPr kumimoji="0" lang="lv-LV" altLang="lv-LV" sz="1600" b="0" i="0" u="none" strike="noStrike" kern="1200" cap="none" spc="0" normalizeH="0" baseline="0" noProof="0" dirty="0">
                <a:ln>
                  <a:noFill/>
                </a:ln>
                <a:solidFill>
                  <a:schemeClr val="accent2">
                    <a:lumMod val="75000"/>
                  </a:schemeClr>
                </a:solidFill>
                <a:effectLst/>
                <a:uLnTx/>
                <a:uFillTx/>
                <a:latin typeface="+mn-lt"/>
                <a:ea typeface="MS PGothic" panose="020B0600070205080204" pitchFamily="34" charset="-128"/>
                <a:cs typeface="Arial" panose="020B0604020202020204" pitchFamily="34" charset="0"/>
              </a:rPr>
              <a:t>piedāvātās licencētās izglītības programmas mācību plāna kopiju.</a:t>
            </a:r>
          </a:p>
          <a:p>
            <a:pPr marL="0" marR="0" lvl="0" indent="0" algn="just" defTabSz="938213" rtl="0" eaLnBrk="0" fontAlgn="base" latinLnBrk="0" hangingPunct="0">
              <a:lnSpc>
                <a:spcPct val="110000"/>
              </a:lnSpc>
              <a:spcBef>
                <a:spcPts val="0"/>
              </a:spcBef>
              <a:spcAft>
                <a:spcPts val="0"/>
              </a:spcAft>
              <a:buClrTx/>
              <a:buSzTx/>
              <a:buFont typeface="Arial" panose="020B0604020202020204" pitchFamily="34" charset="0"/>
              <a:buNone/>
              <a:tabLst/>
              <a:defRPr/>
            </a:pPr>
            <a:endParaRPr kumimoji="0" lang="lv-LV" altLang="lv-LV" sz="1700" b="0" i="0" u="none" strike="noStrike" kern="1200" cap="none" spc="0" normalizeH="0" baseline="0" noProof="0" dirty="0">
              <a:ln>
                <a:noFill/>
              </a:ln>
              <a:solidFill>
                <a:schemeClr val="accent1"/>
              </a:solidFill>
              <a:effectLst/>
              <a:uLnTx/>
              <a:uFillTx/>
              <a:latin typeface="+mn-lt"/>
              <a:ea typeface="MS PGothic" panose="020B0600070205080204" pitchFamily="34" charset="-128"/>
              <a:cs typeface="Times New Roman" panose="02020603050405020304" pitchFamily="18" charset="0"/>
            </a:endParaRPr>
          </a:p>
        </p:txBody>
      </p:sp>
      <p:grpSp>
        <p:nvGrpSpPr>
          <p:cNvPr id="75" name="Group 74">
            <a:extLst>
              <a:ext uri="{FF2B5EF4-FFF2-40B4-BE49-F238E27FC236}">
                <a16:creationId xmlns:a16="http://schemas.microsoft.com/office/drawing/2014/main" id="{96B03141-3FCD-EDC0-50B5-E522363D4C27}"/>
              </a:ext>
            </a:extLst>
          </p:cNvPr>
          <p:cNvGrpSpPr/>
          <p:nvPr/>
        </p:nvGrpSpPr>
        <p:grpSpPr>
          <a:xfrm>
            <a:off x="7440821" y="1803175"/>
            <a:ext cx="783734" cy="605197"/>
            <a:chOff x="2800077" y="539785"/>
            <a:chExt cx="783734" cy="605197"/>
          </a:xfrm>
          <a:solidFill>
            <a:srgbClr val="FFC000"/>
          </a:solidFill>
        </p:grpSpPr>
        <p:sp>
          <p:nvSpPr>
            <p:cNvPr id="76" name="Arrow: Right 75">
              <a:extLst>
                <a:ext uri="{FF2B5EF4-FFF2-40B4-BE49-F238E27FC236}">
                  <a16:creationId xmlns:a16="http://schemas.microsoft.com/office/drawing/2014/main" id="{C0815F75-D0FE-180B-203F-C29ADF046AB0}"/>
                </a:ext>
              </a:extLst>
            </p:cNvPr>
            <p:cNvSpPr/>
            <p:nvPr/>
          </p:nvSpPr>
          <p:spPr>
            <a:xfrm>
              <a:off x="2800077" y="539785"/>
              <a:ext cx="783734" cy="605197"/>
            </a:xfrm>
            <a:prstGeom prst="rightArrow">
              <a:avLst>
                <a:gd name="adj1" fmla="val 60000"/>
                <a:gd name="adj2" fmla="val 50000"/>
              </a:avLst>
            </a:prstGeom>
            <a:grpFill/>
            <a:ln>
              <a:noFill/>
            </a:ln>
            <a:effectLst/>
          </p:spPr>
          <p:txBody>
            <a:bodyPr/>
            <a:lstStyle/>
            <a:p>
              <a:pPr marL="0" marR="0" lvl="0" indent="0" defTabSz="938213" eaLnBrk="0" fontAlgn="base" latinLnBrk="0" hangingPunct="0">
                <a:lnSpc>
                  <a:spcPct val="100000"/>
                </a:lnSpc>
                <a:spcBef>
                  <a:spcPct val="0"/>
                </a:spcBef>
                <a:spcAft>
                  <a:spcPct val="0"/>
                </a:spcAft>
                <a:buClrTx/>
                <a:buSzTx/>
                <a:buFontTx/>
                <a:buNone/>
                <a:tabLst/>
                <a:defRPr/>
              </a:pPr>
              <a:endParaRPr kumimoji="0" lang="lv-LV" sz="1700" b="0" i="0" u="none" strike="noStrike" kern="0" cap="none" spc="0" normalizeH="0" baseline="0" noProof="0">
                <a:ln>
                  <a:noFill/>
                </a:ln>
                <a:solidFill>
                  <a:prstClr val="white"/>
                </a:solidFill>
                <a:effectLst/>
                <a:uLnTx/>
                <a:uFillTx/>
                <a:ea typeface="+mn-ea"/>
                <a:cs typeface="+mn-cs"/>
              </a:endParaRPr>
            </a:p>
          </p:txBody>
        </p:sp>
        <p:sp>
          <p:nvSpPr>
            <p:cNvPr id="77" name="Arrow: Right 4">
              <a:extLst>
                <a:ext uri="{FF2B5EF4-FFF2-40B4-BE49-F238E27FC236}">
                  <a16:creationId xmlns:a16="http://schemas.microsoft.com/office/drawing/2014/main" id="{90F7AEBA-34F7-E5EB-ACED-1C747C9A8F36}"/>
                </a:ext>
              </a:extLst>
            </p:cNvPr>
            <p:cNvSpPr txBox="1"/>
            <p:nvPr/>
          </p:nvSpPr>
          <p:spPr>
            <a:xfrm>
              <a:off x="2800077" y="660824"/>
              <a:ext cx="602175" cy="363119"/>
            </a:xfrm>
            <a:prstGeom prst="rect">
              <a:avLst/>
            </a:prstGeom>
            <a:grpFill/>
            <a:ln>
              <a:noFill/>
            </a:ln>
            <a:effectLst/>
          </p:spPr>
          <p:txBody>
            <a:bodyPr spcFirstLastPara="0" vert="horz" wrap="square" lIns="0" tIns="0" rIns="0" bIns="0" numCol="1" spcCol="1270" anchor="ctr" anchorCtr="0">
              <a:noAutofit/>
            </a:bodyPr>
            <a:lstStyle/>
            <a:p>
              <a:pPr marL="0" marR="0" lvl="0" indent="0" algn="ctr" defTabSz="177800" eaLnBrk="0" fontAlgn="base" latinLnBrk="0" hangingPunct="0">
                <a:lnSpc>
                  <a:spcPct val="90000"/>
                </a:lnSpc>
                <a:spcBef>
                  <a:spcPct val="0"/>
                </a:spcBef>
                <a:spcAft>
                  <a:spcPct val="35000"/>
                </a:spcAft>
                <a:buClrTx/>
                <a:buSzTx/>
                <a:buFontTx/>
                <a:buNone/>
                <a:tabLst/>
                <a:defRPr/>
              </a:pPr>
              <a:endParaRPr kumimoji="0" lang="lv-LV" sz="400" b="0" i="0" u="none" strike="noStrike" kern="0" cap="none" spc="0" normalizeH="0" baseline="0" noProof="0">
                <a:ln>
                  <a:noFill/>
                </a:ln>
                <a:solidFill>
                  <a:prstClr val="white"/>
                </a:solidFill>
                <a:effectLst/>
                <a:uLnTx/>
                <a:uFillTx/>
                <a:ea typeface="+mn-ea"/>
                <a:cs typeface="+mn-cs"/>
              </a:endParaRPr>
            </a:p>
          </p:txBody>
        </p:sp>
      </p:grpSp>
    </p:spTree>
    <p:extLst>
      <p:ext uri="{BB962C8B-B14F-4D97-AF65-F5344CB8AC3E}">
        <p14:creationId xmlns:p14="http://schemas.microsoft.com/office/powerpoint/2010/main" val="1362172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FDD53-69B3-3C85-F58B-3ACFF06E10DC}"/>
            </a:ext>
          </a:extLst>
        </p:cNvPr>
        <p:cNvGrpSpPr/>
        <p:nvPr/>
      </p:nvGrpSpPr>
      <p:grpSpPr>
        <a:xfrm>
          <a:off x="0" y="0"/>
          <a:ext cx="0" cy="0"/>
          <a:chOff x="0" y="0"/>
          <a:chExt cx="0" cy="0"/>
        </a:xfrm>
      </p:grpSpPr>
      <p:sp>
        <p:nvSpPr>
          <p:cNvPr id="80" name="Freeform 8">
            <a:extLst>
              <a:ext uri="{FF2B5EF4-FFF2-40B4-BE49-F238E27FC236}">
                <a16:creationId xmlns:a16="http://schemas.microsoft.com/office/drawing/2014/main" id="{7DA9803B-8AF8-B0D7-2418-76367E05F2B4}"/>
              </a:ext>
            </a:extLst>
          </p:cNvPr>
          <p:cNvSpPr/>
          <p:nvPr/>
        </p:nvSpPr>
        <p:spPr>
          <a:xfrm>
            <a:off x="686979" y="2378846"/>
            <a:ext cx="684000" cy="684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7F4"/>
          </a:solidFill>
          <a:ln w="19050">
            <a:solidFill>
              <a:srgbClr val="61499D"/>
            </a:solidFill>
          </a:ln>
        </p:spPr>
        <p:txBody>
          <a:bodyPr/>
          <a:lstStyle/>
          <a:p>
            <a:endParaRPr lang="lv-LV" sz="1200" dirty="0">
              <a:solidFill>
                <a:schemeClr val="accent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7481E8B1-2E5E-374C-BFFD-0FE559D75AC1}"/>
              </a:ext>
            </a:extLst>
          </p:cNvPr>
          <p:cNvSpPr>
            <a:spLocks noGrp="1"/>
          </p:cNvSpPr>
          <p:nvPr>
            <p:ph type="title"/>
          </p:nvPr>
        </p:nvSpPr>
        <p:spPr>
          <a:xfrm>
            <a:off x="577868" y="298065"/>
            <a:ext cx="10340122" cy="1142815"/>
          </a:xfrm>
        </p:spPr>
        <p:txBody>
          <a:bodyPr>
            <a:noAutofit/>
          </a:bodyPr>
          <a:lstStyle/>
          <a:p>
            <a:r>
              <a:rPr lang="lv-LV" sz="3600" dirty="0">
                <a:solidFill>
                  <a:schemeClr val="accent1"/>
                </a:solidFill>
                <a:latin typeface="+mj-lt"/>
              </a:rPr>
              <a:t>Mācību piedāvājuma plānošana ilgtermiņā un mācību grupu veidošana </a:t>
            </a:r>
          </a:p>
        </p:txBody>
      </p:sp>
      <p:sp>
        <p:nvSpPr>
          <p:cNvPr id="4" name="Title 1">
            <a:extLst>
              <a:ext uri="{FF2B5EF4-FFF2-40B4-BE49-F238E27FC236}">
                <a16:creationId xmlns:a16="http://schemas.microsoft.com/office/drawing/2014/main" id="{1E642B4E-1FA9-0B97-F9EF-143846E6FD46}"/>
              </a:ext>
            </a:extLst>
          </p:cNvPr>
          <p:cNvSpPr txBox="1">
            <a:spLocks/>
          </p:cNvSpPr>
          <p:nvPr/>
        </p:nvSpPr>
        <p:spPr bwMode="auto">
          <a:xfrm>
            <a:off x="1783242" y="1065605"/>
            <a:ext cx="7929375" cy="56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endParaRPr lang="lv-LV" altLang="lv-LV" sz="1600" b="0" dirty="0">
              <a:solidFill>
                <a:schemeClr val="accent1"/>
              </a:solidFill>
              <a:latin typeface="Arial" panose="020B0604020202020204" pitchFamily="34" charset="0"/>
              <a:ea typeface="MS PGothic" panose="020B0600070205080204" pitchFamily="34" charset="-128"/>
              <a:cs typeface="Arial" panose="020B0604020202020204" pitchFamily="34" charset="0"/>
            </a:endParaRPr>
          </a:p>
        </p:txBody>
      </p:sp>
      <p:sp>
        <p:nvSpPr>
          <p:cNvPr id="7" name="TextBox 6">
            <a:extLst>
              <a:ext uri="{FF2B5EF4-FFF2-40B4-BE49-F238E27FC236}">
                <a16:creationId xmlns:a16="http://schemas.microsoft.com/office/drawing/2014/main" id="{F244321B-9591-FB06-FCDF-7AB1C189B8DC}"/>
              </a:ext>
            </a:extLst>
          </p:cNvPr>
          <p:cNvSpPr txBox="1"/>
          <p:nvPr/>
        </p:nvSpPr>
        <p:spPr>
          <a:xfrm>
            <a:off x="611032" y="1723906"/>
            <a:ext cx="10022769" cy="395173"/>
          </a:xfrm>
          <a:prstGeom prst="rect">
            <a:avLst/>
          </a:prstGeom>
          <a:noFill/>
        </p:spPr>
        <p:txBody>
          <a:bodyPr wrap="square">
            <a:spAutoFit/>
          </a:bodyPr>
          <a:lstStyle/>
          <a:p>
            <a:pPr algn="just">
              <a:lnSpc>
                <a:spcPct val="115000"/>
              </a:lnSpc>
              <a:spcAft>
                <a:spcPts val="800"/>
              </a:spcAft>
              <a:defRPr/>
            </a:pPr>
            <a:r>
              <a:rPr lang="lv-LV" altLang="lv-LV" b="1" dirty="0">
                <a:solidFill>
                  <a:schemeClr val="accent1"/>
                </a:solidFill>
                <a:ea typeface="Calibri" panose="020F0502020204030204" pitchFamily="34" charset="0"/>
                <a:cs typeface="Arial" panose="020B0604020202020204" pitchFamily="34" charset="0"/>
              </a:rPr>
              <a:t>Mācību piedāvājuma publicēšana Platformā</a:t>
            </a:r>
            <a:r>
              <a:rPr lang="lv-LV" altLang="lv-LV" i="1" dirty="0">
                <a:solidFill>
                  <a:schemeClr val="accent1"/>
                </a:solidFill>
                <a:ea typeface="Calibri" panose="020F0502020204030204" pitchFamily="34" charset="0"/>
                <a:cs typeface="Arial" panose="020B0604020202020204" pitchFamily="34" charset="0"/>
              </a:rPr>
              <a:t>		</a:t>
            </a:r>
            <a:endParaRPr lang="lv-LV" altLang="lv-LV" i="1" dirty="0">
              <a:solidFill>
                <a:schemeClr val="accent1"/>
              </a:solidFill>
              <a:highlight>
                <a:srgbClr val="FFFF00"/>
              </a:highlight>
              <a:ea typeface="Calibri" panose="020F050202020403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A62D897C-54B5-0484-114A-91F9B261F2CD}"/>
              </a:ext>
            </a:extLst>
          </p:cNvPr>
          <p:cNvSpPr txBox="1"/>
          <p:nvPr/>
        </p:nvSpPr>
        <p:spPr>
          <a:xfrm>
            <a:off x="1384219" y="2129532"/>
            <a:ext cx="7662127" cy="1754326"/>
          </a:xfrm>
          <a:prstGeom prst="rect">
            <a:avLst/>
          </a:prstGeom>
          <a:noFill/>
        </p:spPr>
        <p:txBody>
          <a:bodyPr wrap="square">
            <a:spAutoFit/>
          </a:bodyPr>
          <a:lstStyle/>
          <a:p>
            <a:pPr algn="just"/>
            <a:r>
              <a:rPr lang="lv-LV" dirty="0">
                <a:solidFill>
                  <a:schemeClr val="accent1"/>
                </a:solidFill>
                <a:cs typeface="Arial" panose="020B0604020202020204" pitchFamily="34" charset="0"/>
              </a:rPr>
              <a:t>Mācību grupas tiek veidotas pēc izglītības programmu apstiprināšanas Platformā, norādot katras mācību grupas sākuma un beigu datumu, ar mācību uzsākšu provizoriski ne vēlāk kā līdz 2026. gada 13.augustam. </a:t>
            </a:r>
            <a:r>
              <a:rPr lang="lv-LV" b="1" dirty="0">
                <a:solidFill>
                  <a:schemeClr val="accent1"/>
                </a:solidFill>
                <a:cs typeface="Arial" panose="020B0604020202020204" pitchFamily="34" charset="0"/>
              </a:rPr>
              <a:t>Ja nav izveidota mācību grupa persona nevar pieteikties mācībām. </a:t>
            </a:r>
            <a:r>
              <a:rPr lang="lv-LV" dirty="0">
                <a:solidFill>
                  <a:schemeClr val="accent1"/>
                </a:solidFill>
                <a:ea typeface="Times New Roman" panose="02020603050405020304" pitchFamily="18" charset="0"/>
                <a:cs typeface="Arial" panose="020B0604020202020204" pitchFamily="34" charset="0"/>
              </a:rPr>
              <a:t>Personas varēs pieteikties uz apstiprināto izglītības programmu mācību grupām tuvāko 6 mēnešu periodā.</a:t>
            </a:r>
          </a:p>
        </p:txBody>
      </p:sp>
      <p:grpSp>
        <p:nvGrpSpPr>
          <p:cNvPr id="75" name="Google Shape;6163;p82">
            <a:extLst>
              <a:ext uri="{FF2B5EF4-FFF2-40B4-BE49-F238E27FC236}">
                <a16:creationId xmlns:a16="http://schemas.microsoft.com/office/drawing/2014/main" id="{5075A617-1CD6-4856-FCCB-721C932709D2}"/>
              </a:ext>
            </a:extLst>
          </p:cNvPr>
          <p:cNvGrpSpPr/>
          <p:nvPr/>
        </p:nvGrpSpPr>
        <p:grpSpPr>
          <a:xfrm>
            <a:off x="826220" y="2511548"/>
            <a:ext cx="432000" cy="432000"/>
            <a:chOff x="3859600" y="3591950"/>
            <a:chExt cx="296975" cy="296175"/>
          </a:xfrm>
          <a:solidFill>
            <a:srgbClr val="61499D"/>
          </a:solidFill>
        </p:grpSpPr>
        <p:sp>
          <p:nvSpPr>
            <p:cNvPr id="76" name="Google Shape;6164;p82">
              <a:extLst>
                <a:ext uri="{FF2B5EF4-FFF2-40B4-BE49-F238E27FC236}">
                  <a16:creationId xmlns:a16="http://schemas.microsoft.com/office/drawing/2014/main" id="{46181356-9A37-5393-3FFA-5E94AD8E3C1A}"/>
                </a:ext>
              </a:extLst>
            </p:cNvPr>
            <p:cNvSpPr/>
            <p:nvPr/>
          </p:nvSpPr>
          <p:spPr>
            <a:xfrm>
              <a:off x="4034450" y="3766000"/>
              <a:ext cx="122125" cy="122125"/>
            </a:xfrm>
            <a:custGeom>
              <a:avLst/>
              <a:gdLst/>
              <a:ahLst/>
              <a:cxnLst/>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77" name="Google Shape;6165;p82">
              <a:extLst>
                <a:ext uri="{FF2B5EF4-FFF2-40B4-BE49-F238E27FC236}">
                  <a16:creationId xmlns:a16="http://schemas.microsoft.com/office/drawing/2014/main" id="{16A3C0B1-2CCB-4A6B-07DD-BB35242A286B}"/>
                </a:ext>
              </a:extLst>
            </p:cNvPr>
            <p:cNvSpPr/>
            <p:nvPr/>
          </p:nvSpPr>
          <p:spPr>
            <a:xfrm>
              <a:off x="3860400" y="3679375"/>
              <a:ext cx="260725" cy="173300"/>
            </a:xfrm>
            <a:custGeom>
              <a:avLst/>
              <a:gdLst/>
              <a:ahLst/>
              <a:cxnLst/>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solidFill>
              </a:endParaRPr>
            </a:p>
          </p:txBody>
        </p:sp>
        <p:sp>
          <p:nvSpPr>
            <p:cNvPr id="78" name="Google Shape;6166;p82">
              <a:extLst>
                <a:ext uri="{FF2B5EF4-FFF2-40B4-BE49-F238E27FC236}">
                  <a16:creationId xmlns:a16="http://schemas.microsoft.com/office/drawing/2014/main" id="{B9A3DABC-93BC-661E-5F63-6222100FDA58}"/>
                </a:ext>
              </a:extLst>
            </p:cNvPr>
            <p:cNvSpPr/>
            <p:nvPr/>
          </p:nvSpPr>
          <p:spPr>
            <a:xfrm>
              <a:off x="3859600" y="3591950"/>
              <a:ext cx="261525" cy="70900"/>
            </a:xfrm>
            <a:custGeom>
              <a:avLst/>
              <a:gdLst/>
              <a:ahLst/>
              <a:cxnLst/>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grpSp>
        <p:nvGrpSpPr>
          <p:cNvPr id="8" name="Group 7">
            <a:extLst>
              <a:ext uri="{FF2B5EF4-FFF2-40B4-BE49-F238E27FC236}">
                <a16:creationId xmlns:a16="http://schemas.microsoft.com/office/drawing/2014/main" id="{B282836E-5FF4-75E0-E338-AFE2BF16659F}"/>
              </a:ext>
            </a:extLst>
          </p:cNvPr>
          <p:cNvGrpSpPr/>
          <p:nvPr/>
        </p:nvGrpSpPr>
        <p:grpSpPr>
          <a:xfrm>
            <a:off x="9411954" y="2342239"/>
            <a:ext cx="2443694" cy="2100898"/>
            <a:chOff x="1492275" y="4636346"/>
            <a:chExt cx="6873176" cy="1555711"/>
          </a:xfrm>
        </p:grpSpPr>
        <p:sp>
          <p:nvSpPr>
            <p:cNvPr id="5" name="Rectangle 4">
              <a:extLst>
                <a:ext uri="{FF2B5EF4-FFF2-40B4-BE49-F238E27FC236}">
                  <a16:creationId xmlns:a16="http://schemas.microsoft.com/office/drawing/2014/main" id="{97DF2C6A-13F4-0D57-7EF6-F5029DB7BEC4}"/>
                </a:ext>
              </a:extLst>
            </p:cNvPr>
            <p:cNvSpPr/>
            <p:nvPr/>
          </p:nvSpPr>
          <p:spPr>
            <a:xfrm>
              <a:off x="1492275" y="4636346"/>
              <a:ext cx="6873175" cy="1555711"/>
            </a:xfrm>
            <a:custGeom>
              <a:avLst/>
              <a:gdLst>
                <a:gd name="csX0" fmla="*/ 0 w 6873175"/>
                <a:gd name="csY0" fmla="*/ 0 h 1555711"/>
                <a:gd name="csX1" fmla="*/ 618586 w 6873175"/>
                <a:gd name="csY1" fmla="*/ 0 h 1555711"/>
                <a:gd name="csX2" fmla="*/ 1099708 w 6873175"/>
                <a:gd name="csY2" fmla="*/ 0 h 1555711"/>
                <a:gd name="csX3" fmla="*/ 1924489 w 6873175"/>
                <a:gd name="csY3" fmla="*/ 0 h 1555711"/>
                <a:gd name="csX4" fmla="*/ 2543075 w 6873175"/>
                <a:gd name="csY4" fmla="*/ 0 h 1555711"/>
                <a:gd name="csX5" fmla="*/ 3161661 w 6873175"/>
                <a:gd name="csY5" fmla="*/ 0 h 1555711"/>
                <a:gd name="csX6" fmla="*/ 3986442 w 6873175"/>
                <a:gd name="csY6" fmla="*/ 0 h 1555711"/>
                <a:gd name="csX7" fmla="*/ 4536296 w 6873175"/>
                <a:gd name="csY7" fmla="*/ 0 h 1555711"/>
                <a:gd name="csX8" fmla="*/ 5361077 w 6873175"/>
                <a:gd name="csY8" fmla="*/ 0 h 1555711"/>
                <a:gd name="csX9" fmla="*/ 6185858 w 6873175"/>
                <a:gd name="csY9" fmla="*/ 0 h 1555711"/>
                <a:gd name="csX10" fmla="*/ 6873175 w 6873175"/>
                <a:gd name="csY10" fmla="*/ 0 h 1555711"/>
                <a:gd name="csX11" fmla="*/ 6873175 w 6873175"/>
                <a:gd name="csY11" fmla="*/ 549685 h 1555711"/>
                <a:gd name="csX12" fmla="*/ 6873175 w 6873175"/>
                <a:gd name="csY12" fmla="*/ 1083812 h 1555711"/>
                <a:gd name="csX13" fmla="*/ 6873175 w 6873175"/>
                <a:gd name="csY13" fmla="*/ 1555711 h 1555711"/>
                <a:gd name="csX14" fmla="*/ 6185858 w 6873175"/>
                <a:gd name="csY14" fmla="*/ 1555711 h 1555711"/>
                <a:gd name="csX15" fmla="*/ 5636004 w 6873175"/>
                <a:gd name="csY15" fmla="*/ 1555711 h 1555711"/>
                <a:gd name="csX16" fmla="*/ 4948686 w 6873175"/>
                <a:gd name="csY16" fmla="*/ 1555711 h 1555711"/>
                <a:gd name="csX17" fmla="*/ 4123905 w 6873175"/>
                <a:gd name="csY17" fmla="*/ 1555711 h 1555711"/>
                <a:gd name="csX18" fmla="*/ 3436588 w 6873175"/>
                <a:gd name="csY18" fmla="*/ 1555711 h 1555711"/>
                <a:gd name="csX19" fmla="*/ 2955465 w 6873175"/>
                <a:gd name="csY19" fmla="*/ 1555711 h 1555711"/>
                <a:gd name="csX20" fmla="*/ 2405611 w 6873175"/>
                <a:gd name="csY20" fmla="*/ 1555711 h 1555711"/>
                <a:gd name="csX21" fmla="*/ 1580830 w 6873175"/>
                <a:gd name="csY21" fmla="*/ 1555711 h 1555711"/>
                <a:gd name="csX22" fmla="*/ 893513 w 6873175"/>
                <a:gd name="csY22" fmla="*/ 1555711 h 1555711"/>
                <a:gd name="csX23" fmla="*/ 0 w 6873175"/>
                <a:gd name="csY23" fmla="*/ 1555711 h 1555711"/>
                <a:gd name="csX24" fmla="*/ 0 w 6873175"/>
                <a:gd name="csY24" fmla="*/ 1037141 h 1555711"/>
                <a:gd name="csX25" fmla="*/ 0 w 6873175"/>
                <a:gd name="csY25" fmla="*/ 565242 h 1555711"/>
                <a:gd name="csX26" fmla="*/ 0 w 6873175"/>
                <a:gd name="csY26" fmla="*/ 0 h 155571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6873175" h="1555711" extrusionOk="0">
                  <a:moveTo>
                    <a:pt x="0" y="0"/>
                  </a:moveTo>
                  <a:cubicBezTo>
                    <a:pt x="239536" y="-15293"/>
                    <a:pt x="425609" y="-5386"/>
                    <a:pt x="618586" y="0"/>
                  </a:cubicBezTo>
                  <a:cubicBezTo>
                    <a:pt x="811563" y="5386"/>
                    <a:pt x="892072" y="16001"/>
                    <a:pt x="1099708" y="0"/>
                  </a:cubicBezTo>
                  <a:cubicBezTo>
                    <a:pt x="1307344" y="-16001"/>
                    <a:pt x="1592733" y="38108"/>
                    <a:pt x="1924489" y="0"/>
                  </a:cubicBezTo>
                  <a:cubicBezTo>
                    <a:pt x="2256245" y="-38108"/>
                    <a:pt x="2294658" y="19204"/>
                    <a:pt x="2543075" y="0"/>
                  </a:cubicBezTo>
                  <a:cubicBezTo>
                    <a:pt x="2791492" y="-19204"/>
                    <a:pt x="3000758" y="-21936"/>
                    <a:pt x="3161661" y="0"/>
                  </a:cubicBezTo>
                  <a:cubicBezTo>
                    <a:pt x="3322564" y="21936"/>
                    <a:pt x="3729826" y="36271"/>
                    <a:pt x="3986442" y="0"/>
                  </a:cubicBezTo>
                  <a:cubicBezTo>
                    <a:pt x="4243058" y="-36271"/>
                    <a:pt x="4306065" y="-3824"/>
                    <a:pt x="4536296" y="0"/>
                  </a:cubicBezTo>
                  <a:cubicBezTo>
                    <a:pt x="4766527" y="3824"/>
                    <a:pt x="4952894" y="39369"/>
                    <a:pt x="5361077" y="0"/>
                  </a:cubicBezTo>
                  <a:cubicBezTo>
                    <a:pt x="5769260" y="-39369"/>
                    <a:pt x="5952958" y="-19420"/>
                    <a:pt x="6185858" y="0"/>
                  </a:cubicBezTo>
                  <a:cubicBezTo>
                    <a:pt x="6418758" y="19420"/>
                    <a:pt x="6678025" y="20605"/>
                    <a:pt x="6873175" y="0"/>
                  </a:cubicBezTo>
                  <a:cubicBezTo>
                    <a:pt x="6872991" y="223909"/>
                    <a:pt x="6861271" y="310445"/>
                    <a:pt x="6873175" y="549685"/>
                  </a:cubicBezTo>
                  <a:cubicBezTo>
                    <a:pt x="6885079" y="788926"/>
                    <a:pt x="6862831" y="862907"/>
                    <a:pt x="6873175" y="1083812"/>
                  </a:cubicBezTo>
                  <a:cubicBezTo>
                    <a:pt x="6883519" y="1304717"/>
                    <a:pt x="6861792" y="1330815"/>
                    <a:pt x="6873175" y="1555711"/>
                  </a:cubicBezTo>
                  <a:cubicBezTo>
                    <a:pt x="6700703" y="1587374"/>
                    <a:pt x="6426742" y="1557845"/>
                    <a:pt x="6185858" y="1555711"/>
                  </a:cubicBezTo>
                  <a:cubicBezTo>
                    <a:pt x="5944974" y="1553577"/>
                    <a:pt x="5751344" y="1558476"/>
                    <a:pt x="5636004" y="1555711"/>
                  </a:cubicBezTo>
                  <a:cubicBezTo>
                    <a:pt x="5520664" y="1552946"/>
                    <a:pt x="5229100" y="1566380"/>
                    <a:pt x="4948686" y="1555711"/>
                  </a:cubicBezTo>
                  <a:cubicBezTo>
                    <a:pt x="4668272" y="1545042"/>
                    <a:pt x="4313908" y="1566892"/>
                    <a:pt x="4123905" y="1555711"/>
                  </a:cubicBezTo>
                  <a:cubicBezTo>
                    <a:pt x="3933902" y="1544530"/>
                    <a:pt x="3707623" y="1540098"/>
                    <a:pt x="3436588" y="1555711"/>
                  </a:cubicBezTo>
                  <a:cubicBezTo>
                    <a:pt x="3165553" y="1571324"/>
                    <a:pt x="3088863" y="1554059"/>
                    <a:pt x="2955465" y="1555711"/>
                  </a:cubicBezTo>
                  <a:cubicBezTo>
                    <a:pt x="2822067" y="1557363"/>
                    <a:pt x="2654573" y="1540154"/>
                    <a:pt x="2405611" y="1555711"/>
                  </a:cubicBezTo>
                  <a:cubicBezTo>
                    <a:pt x="2156649" y="1571268"/>
                    <a:pt x="1768534" y="1579308"/>
                    <a:pt x="1580830" y="1555711"/>
                  </a:cubicBezTo>
                  <a:cubicBezTo>
                    <a:pt x="1393126" y="1532114"/>
                    <a:pt x="1134246" y="1532693"/>
                    <a:pt x="893513" y="1555711"/>
                  </a:cubicBezTo>
                  <a:cubicBezTo>
                    <a:pt x="652780" y="1578729"/>
                    <a:pt x="240177" y="1565244"/>
                    <a:pt x="0" y="1555711"/>
                  </a:cubicBezTo>
                  <a:cubicBezTo>
                    <a:pt x="5523" y="1373129"/>
                    <a:pt x="12394" y="1156954"/>
                    <a:pt x="0" y="1037141"/>
                  </a:cubicBezTo>
                  <a:cubicBezTo>
                    <a:pt x="-12394" y="917328"/>
                    <a:pt x="1709" y="704969"/>
                    <a:pt x="0" y="565242"/>
                  </a:cubicBezTo>
                  <a:cubicBezTo>
                    <a:pt x="-1709" y="425515"/>
                    <a:pt x="-23188" y="198171"/>
                    <a:pt x="0" y="0"/>
                  </a:cubicBezTo>
                  <a:close/>
                </a:path>
              </a:pathLst>
            </a:custGeom>
            <a:noFill/>
            <a:ln>
              <a:solidFill>
                <a:schemeClr val="accent4"/>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lv-LV" sz="1600">
                <a:solidFill>
                  <a:schemeClr val="accent1"/>
                </a:solidFill>
              </a:endParaRPr>
            </a:p>
          </p:txBody>
        </p:sp>
        <p:sp>
          <p:nvSpPr>
            <p:cNvPr id="6" name="TextBox 5">
              <a:extLst>
                <a:ext uri="{FF2B5EF4-FFF2-40B4-BE49-F238E27FC236}">
                  <a16:creationId xmlns:a16="http://schemas.microsoft.com/office/drawing/2014/main" id="{4AE5EE5A-B1FE-C06C-AF4D-EA62045C9627}"/>
                </a:ext>
              </a:extLst>
            </p:cNvPr>
            <p:cNvSpPr txBox="1"/>
            <p:nvPr/>
          </p:nvSpPr>
          <p:spPr>
            <a:xfrm>
              <a:off x="1781232" y="4739831"/>
              <a:ext cx="6584219" cy="1344657"/>
            </a:xfrm>
            <a:prstGeom prst="rect">
              <a:avLst/>
            </a:prstGeom>
            <a:noFill/>
          </p:spPr>
          <p:txBody>
            <a:bodyPr wrap="square" rtlCol="0">
              <a:spAutoFit/>
            </a:bodyPr>
            <a:lstStyle/>
            <a:p>
              <a:r>
                <a:rPr lang="lv-LV" sz="1600" dirty="0">
                  <a:solidFill>
                    <a:schemeClr val="accent1"/>
                  </a:solidFill>
                  <a:cs typeface="Arial" panose="020B0604020202020204" pitchFamily="34" charset="0"/>
                </a:rPr>
                <a:t>Pieteikšanās uz piedāvāto mācību grupu tiek slēgta 1 nedēļu pirms mācību uzsākšanas vai, ja sasniegts maksimālais dalībnieku skaits.</a:t>
              </a:r>
            </a:p>
          </p:txBody>
        </p:sp>
      </p:grpSp>
      <p:sp>
        <p:nvSpPr>
          <p:cNvPr id="11" name="TextBox 10">
            <a:extLst>
              <a:ext uri="{FF2B5EF4-FFF2-40B4-BE49-F238E27FC236}">
                <a16:creationId xmlns:a16="http://schemas.microsoft.com/office/drawing/2014/main" id="{29A27C07-9BD9-1683-85C6-829766B567B0}"/>
              </a:ext>
            </a:extLst>
          </p:cNvPr>
          <p:cNvSpPr txBox="1"/>
          <p:nvPr/>
        </p:nvSpPr>
        <p:spPr>
          <a:xfrm>
            <a:off x="1439209" y="3833179"/>
            <a:ext cx="7367481" cy="923330"/>
          </a:xfrm>
          <a:prstGeom prst="rect">
            <a:avLst/>
          </a:prstGeom>
          <a:noFill/>
        </p:spPr>
        <p:txBody>
          <a:bodyPr wrap="square">
            <a:spAutoFit/>
          </a:bodyPr>
          <a:lstStyle/>
          <a:p>
            <a:pPr algn="just"/>
            <a:r>
              <a:rPr lang="lv-LV" dirty="0">
                <a:solidFill>
                  <a:schemeClr val="accent1"/>
                </a:solidFill>
                <a:cs typeface="Arial" panose="020B0604020202020204" pitchFamily="34" charset="0"/>
              </a:rPr>
              <a:t>Mācību grupu veidošanu, komplektēšanu un apstiprināšanu izglītības iestāde veic Platformā </a:t>
            </a:r>
            <a:r>
              <a:rPr lang="lv-LV" dirty="0">
                <a:solidFill>
                  <a:schemeClr val="accent1"/>
                </a:solidFill>
                <a:cs typeface="Arial" panose="020B0604020202020204" pitchFamily="34" charset="0"/>
                <a:hlinkClick r:id="rId3">
                  <a:extLst>
                    <a:ext uri="{A12FA001-AC4F-418D-AE19-62706E023703}">
                      <ahyp:hlinkClr xmlns:ahyp="http://schemas.microsoft.com/office/drawing/2018/hyperlinkcolor" val="tx"/>
                    </a:ext>
                  </a:extLst>
                </a:hlinkClick>
              </a:rPr>
              <a:t>https://stars.gov.lv/provider/login</a:t>
            </a:r>
            <a:endParaRPr lang="lv-LV" dirty="0">
              <a:solidFill>
                <a:schemeClr val="accent1"/>
              </a:solidFill>
              <a:cs typeface="Arial" panose="020B0604020202020204" pitchFamily="34" charset="0"/>
            </a:endParaRPr>
          </a:p>
          <a:p>
            <a:pPr algn="just"/>
            <a:r>
              <a:rPr lang="lv-LV" dirty="0">
                <a:solidFill>
                  <a:schemeClr val="accent1"/>
                </a:solidFill>
                <a:cs typeface="Arial" panose="020B0604020202020204" pitchFamily="34" charset="0"/>
              </a:rPr>
              <a:t>Mācību grupas ir jāizveido katrā izglītības programmas īstenošanas vietā.</a:t>
            </a:r>
          </a:p>
        </p:txBody>
      </p:sp>
      <p:sp>
        <p:nvSpPr>
          <p:cNvPr id="15" name="TextBox 14">
            <a:extLst>
              <a:ext uri="{FF2B5EF4-FFF2-40B4-BE49-F238E27FC236}">
                <a16:creationId xmlns:a16="http://schemas.microsoft.com/office/drawing/2014/main" id="{1157A1FD-0450-3BB5-EB78-D0BB4C93A16E}"/>
              </a:ext>
            </a:extLst>
          </p:cNvPr>
          <p:cNvSpPr txBox="1"/>
          <p:nvPr/>
        </p:nvSpPr>
        <p:spPr>
          <a:xfrm>
            <a:off x="95170" y="4882221"/>
            <a:ext cx="6097384" cy="369332"/>
          </a:xfrm>
          <a:prstGeom prst="rect">
            <a:avLst/>
          </a:prstGeom>
          <a:noFill/>
        </p:spPr>
        <p:txBody>
          <a:bodyPr wrap="square">
            <a:spAutoFit/>
          </a:bodyPr>
          <a:lstStyle/>
          <a:p>
            <a:pPr marL="228600" indent="0" algn="just">
              <a:buClr>
                <a:srgbClr val="5D4D75"/>
              </a:buClr>
            </a:pPr>
            <a:r>
              <a:rPr lang="lv-LV" sz="1800" dirty="0">
                <a:solidFill>
                  <a:schemeClr val="accent1"/>
                </a:solidFill>
                <a:latin typeface="Source Sans 3" panose="020B0303030403020204" pitchFamily="34" charset="0"/>
                <a:cs typeface="Poppins" panose="00000500000000000000" pitchFamily="2" charset="-70"/>
              </a:rPr>
              <a:t>Piemēri: </a:t>
            </a:r>
          </a:p>
        </p:txBody>
      </p:sp>
      <p:sp>
        <p:nvSpPr>
          <p:cNvPr id="17" name="Freeform 8">
            <a:extLst>
              <a:ext uri="{FF2B5EF4-FFF2-40B4-BE49-F238E27FC236}">
                <a16:creationId xmlns:a16="http://schemas.microsoft.com/office/drawing/2014/main" id="{E1F9A861-B7F0-2A36-168E-F44DFD2F9F6F}"/>
              </a:ext>
            </a:extLst>
          </p:cNvPr>
          <p:cNvSpPr/>
          <p:nvPr/>
        </p:nvSpPr>
        <p:spPr>
          <a:xfrm>
            <a:off x="700219" y="3874133"/>
            <a:ext cx="684000" cy="684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8F7F4"/>
          </a:solidFill>
          <a:ln w="19050">
            <a:solidFill>
              <a:srgbClr val="61499D"/>
            </a:solidFill>
          </a:ln>
        </p:spPr>
        <p:txBody>
          <a:bodyPr/>
          <a:lstStyle/>
          <a:p>
            <a:endParaRPr lang="lv-LV" sz="1200" dirty="0">
              <a:solidFill>
                <a:schemeClr val="accent1"/>
              </a:solidFill>
              <a:latin typeface="Arial" panose="020B0604020202020204" pitchFamily="34" charset="0"/>
              <a:cs typeface="Arial" panose="020B0604020202020204" pitchFamily="34" charset="0"/>
            </a:endParaRPr>
          </a:p>
        </p:txBody>
      </p:sp>
      <p:grpSp>
        <p:nvGrpSpPr>
          <p:cNvPr id="18" name="Google Shape;6238;p83">
            <a:extLst>
              <a:ext uri="{FF2B5EF4-FFF2-40B4-BE49-F238E27FC236}">
                <a16:creationId xmlns:a16="http://schemas.microsoft.com/office/drawing/2014/main" id="{6542E18B-72E4-29E1-D1EB-0084CD0CF4D5}"/>
              </a:ext>
            </a:extLst>
          </p:cNvPr>
          <p:cNvGrpSpPr/>
          <p:nvPr/>
        </p:nvGrpSpPr>
        <p:grpSpPr>
          <a:xfrm>
            <a:off x="830874" y="4014631"/>
            <a:ext cx="432000" cy="432000"/>
            <a:chOff x="-32174975" y="3192625"/>
            <a:chExt cx="295375" cy="293025"/>
          </a:xfrm>
          <a:solidFill>
            <a:srgbClr val="61499D"/>
          </a:solidFill>
        </p:grpSpPr>
        <p:sp>
          <p:nvSpPr>
            <p:cNvPr id="19" name="Google Shape;6239;p83">
              <a:extLst>
                <a:ext uri="{FF2B5EF4-FFF2-40B4-BE49-F238E27FC236}">
                  <a16:creationId xmlns:a16="http://schemas.microsoft.com/office/drawing/2014/main" id="{D7BEAD6D-5CDF-BED2-2C5D-56176086BC7E}"/>
                </a:ext>
              </a:extLst>
            </p:cNvPr>
            <p:cNvSpPr/>
            <p:nvPr/>
          </p:nvSpPr>
          <p:spPr>
            <a:xfrm>
              <a:off x="-32171050" y="3279250"/>
              <a:ext cx="291450" cy="153625"/>
            </a:xfrm>
            <a:custGeom>
              <a:avLst/>
              <a:gdLst/>
              <a:ahLst/>
              <a:cxnLst/>
              <a:rect l="l" t="t" r="r" b="b"/>
              <a:pathLst>
                <a:path w="11658" h="6145" extrusionOk="0">
                  <a:moveTo>
                    <a:pt x="5829" y="694"/>
                  </a:moveTo>
                  <a:cubicBezTo>
                    <a:pt x="7184" y="694"/>
                    <a:pt x="8255" y="1734"/>
                    <a:pt x="8255" y="3088"/>
                  </a:cubicBezTo>
                  <a:cubicBezTo>
                    <a:pt x="8255" y="4412"/>
                    <a:pt x="7153" y="5483"/>
                    <a:pt x="5829" y="5483"/>
                  </a:cubicBezTo>
                  <a:cubicBezTo>
                    <a:pt x="4506" y="5483"/>
                    <a:pt x="3435" y="4412"/>
                    <a:pt x="3435" y="3088"/>
                  </a:cubicBezTo>
                  <a:cubicBezTo>
                    <a:pt x="3435" y="1734"/>
                    <a:pt x="4506" y="694"/>
                    <a:pt x="5829" y="694"/>
                  </a:cubicBezTo>
                  <a:close/>
                  <a:moveTo>
                    <a:pt x="1" y="1"/>
                  </a:moveTo>
                  <a:lnTo>
                    <a:pt x="1" y="6144"/>
                  </a:lnTo>
                  <a:lnTo>
                    <a:pt x="11658" y="6144"/>
                  </a:lnTo>
                  <a:lnTo>
                    <a:pt x="11658"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1"/>
                </a:solidFill>
              </a:endParaRPr>
            </a:p>
          </p:txBody>
        </p:sp>
        <p:sp>
          <p:nvSpPr>
            <p:cNvPr id="20" name="Google Shape;6240;p83">
              <a:extLst>
                <a:ext uri="{FF2B5EF4-FFF2-40B4-BE49-F238E27FC236}">
                  <a16:creationId xmlns:a16="http://schemas.microsoft.com/office/drawing/2014/main" id="{E787F8E9-C6BC-1764-91D5-2E680FF6DF1F}"/>
                </a:ext>
              </a:extLst>
            </p:cNvPr>
            <p:cNvSpPr/>
            <p:nvPr/>
          </p:nvSpPr>
          <p:spPr>
            <a:xfrm>
              <a:off x="-32067075" y="3313925"/>
              <a:ext cx="84300" cy="85075"/>
            </a:xfrm>
            <a:custGeom>
              <a:avLst/>
              <a:gdLst/>
              <a:ahLst/>
              <a:cxnLst/>
              <a:rect l="l" t="t" r="r" b="b"/>
              <a:pathLst>
                <a:path w="3372" h="3403" extrusionOk="0">
                  <a:moveTo>
                    <a:pt x="1670" y="662"/>
                  </a:moveTo>
                  <a:cubicBezTo>
                    <a:pt x="1891" y="662"/>
                    <a:pt x="2048" y="819"/>
                    <a:pt x="2048" y="1040"/>
                  </a:cubicBezTo>
                  <a:lnTo>
                    <a:pt x="2048" y="1386"/>
                  </a:lnTo>
                  <a:lnTo>
                    <a:pt x="2395" y="1386"/>
                  </a:lnTo>
                  <a:cubicBezTo>
                    <a:pt x="2584" y="1386"/>
                    <a:pt x="2741" y="1544"/>
                    <a:pt x="2741" y="1733"/>
                  </a:cubicBezTo>
                  <a:cubicBezTo>
                    <a:pt x="2710" y="1890"/>
                    <a:pt x="2552" y="2048"/>
                    <a:pt x="2363" y="2048"/>
                  </a:cubicBezTo>
                  <a:lnTo>
                    <a:pt x="1670" y="2048"/>
                  </a:lnTo>
                  <a:cubicBezTo>
                    <a:pt x="1481" y="2048"/>
                    <a:pt x="1324" y="1890"/>
                    <a:pt x="1324" y="1701"/>
                  </a:cubicBezTo>
                  <a:lnTo>
                    <a:pt x="1324" y="1040"/>
                  </a:lnTo>
                  <a:cubicBezTo>
                    <a:pt x="1324" y="819"/>
                    <a:pt x="1481" y="662"/>
                    <a:pt x="1670" y="662"/>
                  </a:cubicBezTo>
                  <a:close/>
                  <a:moveTo>
                    <a:pt x="1670" y="0"/>
                  </a:moveTo>
                  <a:cubicBezTo>
                    <a:pt x="725" y="0"/>
                    <a:pt x="1" y="756"/>
                    <a:pt x="1" y="1701"/>
                  </a:cubicBezTo>
                  <a:cubicBezTo>
                    <a:pt x="1" y="2646"/>
                    <a:pt x="725" y="3403"/>
                    <a:pt x="1670" y="3403"/>
                  </a:cubicBezTo>
                  <a:cubicBezTo>
                    <a:pt x="2615" y="3403"/>
                    <a:pt x="3372" y="2646"/>
                    <a:pt x="3372" y="1701"/>
                  </a:cubicBezTo>
                  <a:cubicBezTo>
                    <a:pt x="3372" y="756"/>
                    <a:pt x="2615" y="0"/>
                    <a:pt x="1670"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1" name="Google Shape;6241;p83">
              <a:extLst>
                <a:ext uri="{FF2B5EF4-FFF2-40B4-BE49-F238E27FC236}">
                  <a16:creationId xmlns:a16="http://schemas.microsoft.com/office/drawing/2014/main" id="{A8C43BEB-AFB7-8B31-ED89-272FD08473EF}"/>
                </a:ext>
              </a:extLst>
            </p:cNvPr>
            <p:cNvSpPr/>
            <p:nvPr/>
          </p:nvSpPr>
          <p:spPr>
            <a:xfrm>
              <a:off x="-32171050" y="3450950"/>
              <a:ext cx="291450" cy="34700"/>
            </a:xfrm>
            <a:custGeom>
              <a:avLst/>
              <a:gdLst/>
              <a:ahLst/>
              <a:cxnLst/>
              <a:rect l="l" t="t" r="r" b="b"/>
              <a:pathLst>
                <a:path w="11658" h="1388" extrusionOk="0">
                  <a:moveTo>
                    <a:pt x="1" y="1"/>
                  </a:moveTo>
                  <a:lnTo>
                    <a:pt x="1" y="347"/>
                  </a:lnTo>
                  <a:cubicBezTo>
                    <a:pt x="1" y="915"/>
                    <a:pt x="442" y="1387"/>
                    <a:pt x="1041" y="1387"/>
                  </a:cubicBezTo>
                  <a:lnTo>
                    <a:pt x="10650" y="1387"/>
                  </a:lnTo>
                  <a:cubicBezTo>
                    <a:pt x="11217" y="1387"/>
                    <a:pt x="11658" y="915"/>
                    <a:pt x="11658" y="347"/>
                  </a:cubicBezTo>
                  <a:lnTo>
                    <a:pt x="11658" y="1"/>
                  </a:ln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sp>
          <p:nvSpPr>
            <p:cNvPr id="22" name="Google Shape;6242;p83">
              <a:extLst>
                <a:ext uri="{FF2B5EF4-FFF2-40B4-BE49-F238E27FC236}">
                  <a16:creationId xmlns:a16="http://schemas.microsoft.com/office/drawing/2014/main" id="{1634ECA1-7048-BEA4-D165-F7D805CE157E}"/>
                </a:ext>
              </a:extLst>
            </p:cNvPr>
            <p:cNvSpPr/>
            <p:nvPr/>
          </p:nvSpPr>
          <p:spPr>
            <a:xfrm>
              <a:off x="-32174975" y="3192625"/>
              <a:ext cx="295375" cy="70125"/>
            </a:xfrm>
            <a:custGeom>
              <a:avLst/>
              <a:gdLst/>
              <a:ahLst/>
              <a:cxnLst/>
              <a:rect l="l" t="t" r="r" b="b"/>
              <a:pathLst>
                <a:path w="11815" h="2805" extrusionOk="0">
                  <a:moveTo>
                    <a:pt x="1733" y="0"/>
                  </a:moveTo>
                  <a:cubicBezTo>
                    <a:pt x="1544" y="0"/>
                    <a:pt x="1387" y="158"/>
                    <a:pt x="1387" y="378"/>
                  </a:cubicBezTo>
                  <a:lnTo>
                    <a:pt x="1387" y="725"/>
                  </a:lnTo>
                  <a:lnTo>
                    <a:pt x="1040" y="725"/>
                  </a:lnTo>
                  <a:cubicBezTo>
                    <a:pt x="473" y="725"/>
                    <a:pt x="0" y="1197"/>
                    <a:pt x="0" y="1733"/>
                  </a:cubicBezTo>
                  <a:lnTo>
                    <a:pt x="0" y="2804"/>
                  </a:lnTo>
                  <a:lnTo>
                    <a:pt x="11657" y="2804"/>
                  </a:lnTo>
                  <a:lnTo>
                    <a:pt x="11657" y="1733"/>
                  </a:lnTo>
                  <a:lnTo>
                    <a:pt x="11815" y="1733"/>
                  </a:lnTo>
                  <a:cubicBezTo>
                    <a:pt x="11815" y="1197"/>
                    <a:pt x="11374" y="725"/>
                    <a:pt x="10807" y="725"/>
                  </a:cubicBezTo>
                  <a:lnTo>
                    <a:pt x="10460" y="725"/>
                  </a:lnTo>
                  <a:lnTo>
                    <a:pt x="10460" y="378"/>
                  </a:lnTo>
                  <a:cubicBezTo>
                    <a:pt x="10460" y="158"/>
                    <a:pt x="10303" y="0"/>
                    <a:pt x="10082" y="0"/>
                  </a:cubicBezTo>
                  <a:cubicBezTo>
                    <a:pt x="9893" y="0"/>
                    <a:pt x="9735" y="158"/>
                    <a:pt x="9735" y="378"/>
                  </a:cubicBezTo>
                  <a:lnTo>
                    <a:pt x="9735" y="725"/>
                  </a:lnTo>
                  <a:lnTo>
                    <a:pt x="8349" y="725"/>
                  </a:lnTo>
                  <a:lnTo>
                    <a:pt x="8349" y="378"/>
                  </a:lnTo>
                  <a:cubicBezTo>
                    <a:pt x="8349" y="158"/>
                    <a:pt x="8192" y="0"/>
                    <a:pt x="8003" y="0"/>
                  </a:cubicBezTo>
                  <a:cubicBezTo>
                    <a:pt x="7814" y="0"/>
                    <a:pt x="7656" y="158"/>
                    <a:pt x="7656" y="378"/>
                  </a:cubicBezTo>
                  <a:lnTo>
                    <a:pt x="7656" y="725"/>
                  </a:lnTo>
                  <a:lnTo>
                    <a:pt x="6270" y="725"/>
                  </a:lnTo>
                  <a:lnTo>
                    <a:pt x="6270" y="378"/>
                  </a:lnTo>
                  <a:cubicBezTo>
                    <a:pt x="6270" y="158"/>
                    <a:pt x="6112" y="0"/>
                    <a:pt x="5923" y="0"/>
                  </a:cubicBezTo>
                  <a:cubicBezTo>
                    <a:pt x="5734" y="0"/>
                    <a:pt x="5577" y="158"/>
                    <a:pt x="5577" y="378"/>
                  </a:cubicBezTo>
                  <a:lnTo>
                    <a:pt x="5577" y="725"/>
                  </a:lnTo>
                  <a:lnTo>
                    <a:pt x="4191" y="725"/>
                  </a:lnTo>
                  <a:lnTo>
                    <a:pt x="4191" y="378"/>
                  </a:lnTo>
                  <a:cubicBezTo>
                    <a:pt x="4191" y="158"/>
                    <a:pt x="4033" y="0"/>
                    <a:pt x="3844" y="0"/>
                  </a:cubicBezTo>
                  <a:cubicBezTo>
                    <a:pt x="3623" y="0"/>
                    <a:pt x="3466" y="158"/>
                    <a:pt x="3466" y="378"/>
                  </a:cubicBezTo>
                  <a:lnTo>
                    <a:pt x="3466" y="725"/>
                  </a:lnTo>
                  <a:lnTo>
                    <a:pt x="2111" y="725"/>
                  </a:lnTo>
                  <a:lnTo>
                    <a:pt x="2111" y="378"/>
                  </a:lnTo>
                  <a:cubicBezTo>
                    <a:pt x="2111" y="158"/>
                    <a:pt x="1954" y="0"/>
                    <a:pt x="1733" y="0"/>
                  </a:cubicBezTo>
                  <a:close/>
                </a:path>
              </a:pathLst>
            </a:custGeom>
            <a:grpFill/>
            <a:ln>
              <a:solidFill>
                <a:schemeClr val="accent2"/>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grpSp>
      <p:pic>
        <p:nvPicPr>
          <p:cNvPr id="9" name="Picture 8">
            <a:extLst>
              <a:ext uri="{FF2B5EF4-FFF2-40B4-BE49-F238E27FC236}">
                <a16:creationId xmlns:a16="http://schemas.microsoft.com/office/drawing/2014/main" id="{7C7AAE29-4C3A-ED66-4D71-408B16D0C5E8}"/>
              </a:ext>
            </a:extLst>
          </p:cNvPr>
          <p:cNvPicPr>
            <a:picLocks noChangeAspect="1"/>
          </p:cNvPicPr>
          <p:nvPr/>
        </p:nvPicPr>
        <p:blipFill>
          <a:blip r:embed="rId4"/>
          <a:stretch>
            <a:fillRect/>
          </a:stretch>
        </p:blipFill>
        <p:spPr>
          <a:xfrm>
            <a:off x="304489" y="5306135"/>
            <a:ext cx="7582958" cy="504895"/>
          </a:xfrm>
          <a:prstGeom prst="rect">
            <a:avLst/>
          </a:prstGeom>
        </p:spPr>
      </p:pic>
      <p:pic>
        <p:nvPicPr>
          <p:cNvPr id="16" name="Picture 15">
            <a:extLst>
              <a:ext uri="{FF2B5EF4-FFF2-40B4-BE49-F238E27FC236}">
                <a16:creationId xmlns:a16="http://schemas.microsoft.com/office/drawing/2014/main" id="{A2D43E96-AFCC-DEBB-A7E4-EBD6FAB9570E}"/>
              </a:ext>
            </a:extLst>
          </p:cNvPr>
          <p:cNvPicPr>
            <a:picLocks noChangeAspect="1"/>
          </p:cNvPicPr>
          <p:nvPr/>
        </p:nvPicPr>
        <p:blipFill>
          <a:blip r:embed="rId5"/>
          <a:stretch>
            <a:fillRect/>
          </a:stretch>
        </p:blipFill>
        <p:spPr>
          <a:xfrm>
            <a:off x="306156" y="5835958"/>
            <a:ext cx="7582958" cy="533474"/>
          </a:xfrm>
          <a:prstGeom prst="rect">
            <a:avLst/>
          </a:prstGeom>
        </p:spPr>
      </p:pic>
      <p:pic>
        <p:nvPicPr>
          <p:cNvPr id="10" name="Picture 9">
            <a:extLst>
              <a:ext uri="{FF2B5EF4-FFF2-40B4-BE49-F238E27FC236}">
                <a16:creationId xmlns:a16="http://schemas.microsoft.com/office/drawing/2014/main" id="{86C95878-CAF4-5A2D-6AE5-55FC813AF987}"/>
              </a:ext>
            </a:extLst>
          </p:cNvPr>
          <p:cNvPicPr>
            <a:picLocks noChangeAspect="1"/>
          </p:cNvPicPr>
          <p:nvPr/>
        </p:nvPicPr>
        <p:blipFill>
          <a:blip r:embed="rId6"/>
          <a:stretch>
            <a:fillRect/>
          </a:stretch>
        </p:blipFill>
        <p:spPr>
          <a:xfrm>
            <a:off x="8072812" y="4965630"/>
            <a:ext cx="3814699" cy="1494526"/>
          </a:xfrm>
          <a:prstGeom prst="rect">
            <a:avLst/>
          </a:prstGeom>
        </p:spPr>
      </p:pic>
    </p:spTree>
    <p:extLst>
      <p:ext uri="{BB962C8B-B14F-4D97-AF65-F5344CB8AC3E}">
        <p14:creationId xmlns:p14="http://schemas.microsoft.com/office/powerpoint/2010/main" val="3303256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B7341A-6A4C-C9E9-7B7A-71191C06EF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23B36-D0E9-3B6C-02A3-8B529B01033D}"/>
              </a:ext>
            </a:extLst>
          </p:cNvPr>
          <p:cNvSpPr>
            <a:spLocks noGrp="1"/>
          </p:cNvSpPr>
          <p:nvPr>
            <p:ph type="title"/>
          </p:nvPr>
        </p:nvSpPr>
        <p:spPr>
          <a:xfrm>
            <a:off x="482250" y="278476"/>
            <a:ext cx="10870442" cy="1165736"/>
          </a:xfrm>
        </p:spPr>
        <p:txBody>
          <a:bodyPr>
            <a:noAutofit/>
          </a:bodyPr>
          <a:lstStyle/>
          <a:p>
            <a:pPr>
              <a:lnSpc>
                <a:spcPct val="90000"/>
              </a:lnSpc>
              <a:spcBef>
                <a:spcPct val="0"/>
              </a:spcBef>
              <a:buClrTx/>
              <a:buSzTx/>
              <a:defRPr/>
            </a:pPr>
            <a:r>
              <a:rPr lang="lv-LV" altLang="lv-LV" sz="3600" dirty="0">
                <a:solidFill>
                  <a:schemeClr val="accent1"/>
                </a:solidFill>
                <a:latin typeface="+mj-lt"/>
                <a:ea typeface="Calibri" panose="020F0502020204030204" pitchFamily="34" charset="0"/>
                <a:cs typeface="Arial" panose="020B0604020202020204" pitchFamily="34" charset="0"/>
              </a:rPr>
              <a:t>Biežāk pieļautās kļūdas piedāvājumu sagatavošanā</a:t>
            </a:r>
            <a:endParaRPr kumimoji="0" lang="lv-LV" sz="3600" i="0" u="none" strike="noStrike" kern="1200" cap="none" spc="0" normalizeH="0" baseline="0" noProof="0" dirty="0">
              <a:ln>
                <a:noFill/>
              </a:ln>
              <a:solidFill>
                <a:srgbClr val="554570"/>
              </a:solidFill>
              <a:effectLst/>
              <a:uLnTx/>
              <a:uFillTx/>
              <a:latin typeface="+mj-lt"/>
              <a:ea typeface="+mj-ea"/>
              <a:cs typeface="+mj-cs"/>
            </a:endParaRPr>
          </a:p>
        </p:txBody>
      </p:sp>
      <p:sp>
        <p:nvSpPr>
          <p:cNvPr id="6" name="TextBox 5">
            <a:extLst>
              <a:ext uri="{FF2B5EF4-FFF2-40B4-BE49-F238E27FC236}">
                <a16:creationId xmlns:a16="http://schemas.microsoft.com/office/drawing/2014/main" id="{10CABA95-3B83-9D76-4AF7-1B3226FA5787}"/>
              </a:ext>
            </a:extLst>
          </p:cNvPr>
          <p:cNvSpPr txBox="1"/>
          <p:nvPr/>
        </p:nvSpPr>
        <p:spPr>
          <a:xfrm>
            <a:off x="2029015" y="6073844"/>
            <a:ext cx="9374820" cy="63372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08524" tIns="22860" rIns="128016" bIns="22860" numCol="1" spcCol="1270" anchor="t" anchorCtr="0">
            <a:noAutofit/>
          </a:bodyPr>
          <a:lstStyle/>
          <a:p>
            <a:pPr marL="0" lvl="1" indent="0" algn="ctr" defTabSz="622300">
              <a:lnSpc>
                <a:spcPct val="90000"/>
              </a:lnSpc>
              <a:spcBef>
                <a:spcPct val="0"/>
              </a:spcBef>
              <a:spcAft>
                <a:spcPct val="20000"/>
              </a:spcAft>
            </a:pPr>
            <a:r>
              <a:rPr lang="lv-LV" sz="1600" b="1" i="1" dirty="0">
                <a:solidFill>
                  <a:schemeClr val="accent6"/>
                </a:solidFill>
              </a:rPr>
              <a:t>N</a:t>
            </a:r>
            <a:r>
              <a:rPr lang="lv-LV" sz="1600" b="1" i="1" kern="1200" dirty="0">
                <a:solidFill>
                  <a:schemeClr val="accent6"/>
                </a:solidFill>
              </a:rPr>
              <a:t>eskaidrību gadījumā aicinām pieteikuma sagatavošanas un iesniegšanas procesā sazināties ar VIAA darbiniekiem, kas minēti Izglītības iestāžu atlases nolikuma 23. punktā!</a:t>
            </a:r>
            <a:endParaRPr lang="en-US" sz="1600" b="1" i="1" kern="1200" dirty="0">
              <a:solidFill>
                <a:schemeClr val="accent6"/>
              </a:solidFill>
            </a:endParaRPr>
          </a:p>
        </p:txBody>
      </p:sp>
      <p:pic>
        <p:nvPicPr>
          <p:cNvPr id="12" name="Picture 11" descr="A white character holding a blue exclamation mark&#10;&#10;AI-generated content may be incorrect.">
            <a:extLst>
              <a:ext uri="{FF2B5EF4-FFF2-40B4-BE49-F238E27FC236}">
                <a16:creationId xmlns:a16="http://schemas.microsoft.com/office/drawing/2014/main" id="{E180778E-146E-A673-7035-20827AAF0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544" y="3260443"/>
            <a:ext cx="2289062" cy="3293614"/>
          </a:xfrm>
          <a:prstGeom prst="rect">
            <a:avLst/>
          </a:prstGeom>
        </p:spPr>
      </p:pic>
      <p:sp>
        <p:nvSpPr>
          <p:cNvPr id="4" name="TextBox 3">
            <a:extLst>
              <a:ext uri="{FF2B5EF4-FFF2-40B4-BE49-F238E27FC236}">
                <a16:creationId xmlns:a16="http://schemas.microsoft.com/office/drawing/2014/main" id="{7D904968-A2B0-294B-CC24-A8834EE6AAE5}"/>
              </a:ext>
            </a:extLst>
          </p:cNvPr>
          <p:cNvSpPr txBox="1"/>
          <p:nvPr/>
        </p:nvSpPr>
        <p:spPr>
          <a:xfrm>
            <a:off x="1056443" y="1694062"/>
            <a:ext cx="11070453" cy="1246495"/>
          </a:xfrm>
          <a:prstGeom prst="rect">
            <a:avLst/>
          </a:prstGeom>
          <a:noFill/>
        </p:spPr>
        <p:txBody>
          <a:bodyPr wrap="square">
            <a:spAutoFit/>
          </a:bodyPr>
          <a:lstStyle/>
          <a:p>
            <a:pPr>
              <a:defRPr/>
            </a:pPr>
            <a:r>
              <a:rPr lang="lv-LV" sz="1500" b="1" dirty="0">
                <a:solidFill>
                  <a:schemeClr val="accent1"/>
                </a:solidFill>
                <a:ea typeface="Calibri" panose="020F0502020204030204" pitchFamily="34" charset="0"/>
                <a:cs typeface="Arial" panose="020B0604020202020204" pitchFamily="34" charset="0"/>
              </a:rPr>
              <a:t>Pieteikuma aizpilde</a:t>
            </a:r>
          </a:p>
          <a:p>
            <a:pPr marL="804863" lvl="0"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dati tiek ievadīti nekorekti</a:t>
            </a:r>
            <a:endParaRPr lang="en-US" sz="1500" dirty="0">
              <a:solidFill>
                <a:schemeClr val="accent1"/>
              </a:solidFill>
              <a:ea typeface="Calibri" panose="020F0502020204030204" pitchFamily="34" charset="0"/>
              <a:cs typeface="Arial" panose="020B0604020202020204" pitchFamily="34" charset="0"/>
            </a:endParaRPr>
          </a:p>
          <a:p>
            <a:pPr marL="804863" lvl="0"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netiek iesniegti visi Nolikumā minētie (obligātie) dokumenti / pielikumi vai tiek pievienoti nekorekti - neatbilstoši noformēti</a:t>
            </a:r>
            <a:endParaRPr lang="en-US" sz="1500" dirty="0">
              <a:solidFill>
                <a:schemeClr val="accent1"/>
              </a:solidFill>
              <a:ea typeface="Calibri" panose="020F0502020204030204" pitchFamily="34" charset="0"/>
              <a:cs typeface="Arial" panose="020B0604020202020204" pitchFamily="34" charset="0"/>
            </a:endParaRPr>
          </a:p>
          <a:p>
            <a:pPr marL="804863" lvl="0"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netiek aizpildīti visi lauki pieteikumā</a:t>
            </a:r>
            <a:endParaRPr lang="en-US" sz="1500" dirty="0">
              <a:solidFill>
                <a:schemeClr val="accent1"/>
              </a:solidFill>
              <a:ea typeface="Calibri" panose="020F0502020204030204" pitchFamily="34" charset="0"/>
              <a:cs typeface="Arial" panose="020B0604020202020204" pitchFamily="34" charset="0"/>
            </a:endParaRPr>
          </a:p>
          <a:p>
            <a:pPr marL="804863" lvl="0"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norādītā informācija neatbilst publiskajās datu bāzēs pieejamai informācijai (VIIS)</a:t>
            </a:r>
            <a:endParaRPr lang="en-US" sz="1500" dirty="0">
              <a:solidFill>
                <a:schemeClr val="accent1"/>
              </a:solidFill>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62720E9B-93B8-2964-B3D9-5233481C4E08}"/>
              </a:ext>
            </a:extLst>
          </p:cNvPr>
          <p:cNvSpPr txBox="1"/>
          <p:nvPr/>
        </p:nvSpPr>
        <p:spPr>
          <a:xfrm>
            <a:off x="2122518" y="2940556"/>
            <a:ext cx="9824723" cy="784830"/>
          </a:xfrm>
          <a:prstGeom prst="rect">
            <a:avLst/>
          </a:prstGeom>
          <a:noFill/>
        </p:spPr>
        <p:txBody>
          <a:bodyPr wrap="square">
            <a:spAutoFit/>
          </a:bodyPr>
          <a:lstStyle/>
          <a:p>
            <a:pPr>
              <a:defRPr/>
            </a:pPr>
            <a:r>
              <a:rPr lang="lv-LV" sz="1500" b="1" dirty="0">
                <a:solidFill>
                  <a:schemeClr val="accent1"/>
                </a:solidFill>
                <a:ea typeface="Calibri" panose="020F0502020204030204" pitchFamily="34" charset="0"/>
                <a:cs typeface="Arial" panose="020B0604020202020204" pitchFamily="34" charset="0"/>
              </a:rPr>
              <a:t>Izglītības programmas apraksts</a:t>
            </a:r>
          </a:p>
          <a:p>
            <a:pPr marL="804863"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Izglītības programmas aprakstā informācija netiek norādīta atbilstoši licencētās programmas saturam</a:t>
            </a:r>
          </a:p>
          <a:p>
            <a:pPr marL="804863"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netiek norādīta korekta informācija sadaļā «personai nepieciešamais materiāltehniskais nodrošinājums»</a:t>
            </a:r>
          </a:p>
        </p:txBody>
      </p:sp>
      <p:sp>
        <p:nvSpPr>
          <p:cNvPr id="10" name="TextBox 9">
            <a:extLst>
              <a:ext uri="{FF2B5EF4-FFF2-40B4-BE49-F238E27FC236}">
                <a16:creationId xmlns:a16="http://schemas.microsoft.com/office/drawing/2014/main" id="{D19E74A0-81CA-BB93-1AF4-988E90B930B2}"/>
              </a:ext>
            </a:extLst>
          </p:cNvPr>
          <p:cNvSpPr txBox="1"/>
          <p:nvPr/>
        </p:nvSpPr>
        <p:spPr>
          <a:xfrm>
            <a:off x="2192880" y="3752273"/>
            <a:ext cx="9824723" cy="1246495"/>
          </a:xfrm>
          <a:prstGeom prst="rect">
            <a:avLst/>
          </a:prstGeom>
          <a:noFill/>
        </p:spPr>
        <p:txBody>
          <a:bodyPr wrap="square">
            <a:spAutoFit/>
          </a:bodyPr>
          <a:lstStyle/>
          <a:p>
            <a:pPr>
              <a:defRPr/>
            </a:pPr>
            <a:r>
              <a:rPr lang="lv-LV" sz="1500" b="1" dirty="0">
                <a:solidFill>
                  <a:schemeClr val="accent1"/>
                </a:solidFill>
                <a:ea typeface="Calibri" panose="020F0502020204030204" pitchFamily="34" charset="0"/>
                <a:cs typeface="Arial" panose="020B0604020202020204" pitchFamily="34" charset="0"/>
              </a:rPr>
              <a:t>Izglītības programmas saturs</a:t>
            </a:r>
          </a:p>
          <a:p>
            <a:pPr marL="804863" lvl="0"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tiek piedāvāts modulis/moduļu kopas no profesionālās izglītības programmas, kas nav licencēta kā modulārā profesionālā izglītības programma</a:t>
            </a:r>
            <a:endParaRPr lang="en-US" sz="1500" dirty="0">
              <a:solidFill>
                <a:schemeClr val="accent1"/>
              </a:solidFill>
              <a:ea typeface="Calibri" panose="020F0502020204030204" pitchFamily="34" charset="0"/>
              <a:cs typeface="Arial" panose="020B0604020202020204" pitchFamily="34" charset="0"/>
            </a:endParaRPr>
          </a:p>
          <a:p>
            <a:pPr marL="804863" lvl="0"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norādītais stundu sadalījums neatbilst izglītības programmas mācību plānam (klātiene/attālināti, teorija/praktiskais darbs utt.)</a:t>
            </a:r>
          </a:p>
        </p:txBody>
      </p:sp>
      <p:sp>
        <p:nvSpPr>
          <p:cNvPr id="13" name="TextBox 12">
            <a:extLst>
              <a:ext uri="{FF2B5EF4-FFF2-40B4-BE49-F238E27FC236}">
                <a16:creationId xmlns:a16="http://schemas.microsoft.com/office/drawing/2014/main" id="{5571429A-44D4-5FAF-097E-5465F8E468B2}"/>
              </a:ext>
            </a:extLst>
          </p:cNvPr>
          <p:cNvSpPr txBox="1"/>
          <p:nvPr/>
        </p:nvSpPr>
        <p:spPr>
          <a:xfrm>
            <a:off x="1868785" y="5103123"/>
            <a:ext cx="10078456" cy="784830"/>
          </a:xfrm>
          <a:prstGeom prst="rect">
            <a:avLst/>
          </a:prstGeom>
          <a:noFill/>
        </p:spPr>
        <p:txBody>
          <a:bodyPr wrap="square">
            <a:spAutoFit/>
          </a:bodyPr>
          <a:lstStyle/>
          <a:p>
            <a:pPr>
              <a:defRPr/>
            </a:pPr>
            <a:r>
              <a:rPr lang="lv-LV" sz="1500" b="1" dirty="0">
                <a:solidFill>
                  <a:schemeClr val="accent1"/>
                </a:solidFill>
                <a:ea typeface="Calibri" panose="020F0502020204030204" pitchFamily="34" charset="0"/>
                <a:cs typeface="Arial" panose="020B0604020202020204" pitchFamily="34" charset="0"/>
              </a:rPr>
              <a:t>Izglītības programmas izmaksas</a:t>
            </a:r>
          </a:p>
          <a:p>
            <a:pPr marL="804863" indent="-342900">
              <a:buFont typeface="Wingdings" panose="05000000000000000000" pitchFamily="2" charset="2"/>
              <a:buChar char="ü"/>
            </a:pPr>
            <a:r>
              <a:rPr lang="lv-LV" sz="1500" dirty="0">
                <a:solidFill>
                  <a:schemeClr val="accent1"/>
                </a:solidFill>
                <a:ea typeface="Calibri" panose="020F0502020204030204" pitchFamily="34" charset="0"/>
                <a:cs typeface="Arial" panose="020B0604020202020204" pitchFamily="34" charset="0"/>
              </a:rPr>
              <a:t>nepareizi tiek aprēķinātas mācību izmaksas par vienu mērķa grupas pārstāvi, aprēķinā netiek piemērots atbilstošais izglītības programmu izmaksu minimālais koeficients </a:t>
            </a:r>
          </a:p>
        </p:txBody>
      </p:sp>
      <p:cxnSp>
        <p:nvCxnSpPr>
          <p:cNvPr id="15" name="Straight Connector 14">
            <a:extLst>
              <a:ext uri="{FF2B5EF4-FFF2-40B4-BE49-F238E27FC236}">
                <a16:creationId xmlns:a16="http://schemas.microsoft.com/office/drawing/2014/main" id="{FDE8BC10-2496-312B-23BB-14B93F966315}"/>
              </a:ext>
            </a:extLst>
          </p:cNvPr>
          <p:cNvCxnSpPr>
            <a:cxnSpLocks/>
          </p:cNvCxnSpPr>
          <p:nvPr/>
        </p:nvCxnSpPr>
        <p:spPr>
          <a:xfrm>
            <a:off x="1688880" y="2940557"/>
            <a:ext cx="10188000" cy="0"/>
          </a:xfrm>
          <a:prstGeom prst="line">
            <a:avLst/>
          </a:prstGeom>
          <a:ln w="19050" cap="flat" cmpd="sng" algn="ctr">
            <a:solidFill>
              <a:srgbClr val="757575">
                <a:alpha val="27000"/>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1" name="Straight Connector 20">
            <a:extLst>
              <a:ext uri="{FF2B5EF4-FFF2-40B4-BE49-F238E27FC236}">
                <a16:creationId xmlns:a16="http://schemas.microsoft.com/office/drawing/2014/main" id="{E76DD02D-4DD1-A1B6-7CBC-C8FDB0633028}"/>
              </a:ext>
            </a:extLst>
          </p:cNvPr>
          <p:cNvCxnSpPr>
            <a:cxnSpLocks/>
          </p:cNvCxnSpPr>
          <p:nvPr/>
        </p:nvCxnSpPr>
        <p:spPr>
          <a:xfrm>
            <a:off x="2192880" y="3738829"/>
            <a:ext cx="9684000" cy="0"/>
          </a:xfrm>
          <a:prstGeom prst="line">
            <a:avLst/>
          </a:prstGeom>
          <a:ln w="19050" cap="flat" cmpd="sng" algn="ctr">
            <a:solidFill>
              <a:srgbClr val="757575">
                <a:alpha val="27000"/>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FB38B023-B206-5E6B-3D62-7B2E418CD97B}"/>
              </a:ext>
            </a:extLst>
          </p:cNvPr>
          <p:cNvCxnSpPr>
            <a:cxnSpLocks/>
          </p:cNvCxnSpPr>
          <p:nvPr/>
        </p:nvCxnSpPr>
        <p:spPr>
          <a:xfrm>
            <a:off x="1973887" y="5036616"/>
            <a:ext cx="9902993" cy="0"/>
          </a:xfrm>
          <a:prstGeom prst="line">
            <a:avLst/>
          </a:prstGeom>
          <a:ln w="19050" cap="flat" cmpd="sng" algn="ctr">
            <a:solidFill>
              <a:srgbClr val="757575">
                <a:alpha val="27000"/>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5" name="Rectangle: Rounded Corners 24">
            <a:extLst>
              <a:ext uri="{FF2B5EF4-FFF2-40B4-BE49-F238E27FC236}">
                <a16:creationId xmlns:a16="http://schemas.microsoft.com/office/drawing/2014/main" id="{F94E3435-686B-477E-82E2-B4099A90352A}"/>
              </a:ext>
            </a:extLst>
          </p:cNvPr>
          <p:cNvSpPr/>
          <p:nvPr/>
        </p:nvSpPr>
        <p:spPr>
          <a:xfrm>
            <a:off x="1868785" y="5977288"/>
            <a:ext cx="9823106" cy="698270"/>
          </a:xfrm>
          <a:prstGeom prst="roundRect">
            <a:avLst/>
          </a:prstGeom>
          <a:noFill/>
          <a:ln>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4196445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D473B-C210-CC8D-46D7-7707839A842B}"/>
            </a:ext>
          </a:extLst>
        </p:cNvPr>
        <p:cNvGrpSpPr/>
        <p:nvPr/>
      </p:nvGrpSpPr>
      <p:grpSpPr>
        <a:xfrm>
          <a:off x="0" y="0"/>
          <a:ext cx="0" cy="0"/>
          <a:chOff x="0" y="0"/>
          <a:chExt cx="0" cy="0"/>
        </a:xfrm>
      </p:grpSpPr>
      <p:pic>
        <p:nvPicPr>
          <p:cNvPr id="10" name="Graphic 9">
            <a:extLst>
              <a:ext uri="{FF2B5EF4-FFF2-40B4-BE49-F238E27FC236}">
                <a16:creationId xmlns:a16="http://schemas.microsoft.com/office/drawing/2014/main" id="{A3912796-AA08-95DF-F323-44F9960D9B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67000" y="0"/>
            <a:ext cx="6858000" cy="6858000"/>
          </a:xfrm>
          <a:prstGeom prst="rect">
            <a:avLst/>
          </a:prstGeom>
        </p:spPr>
      </p:pic>
      <p:sp>
        <p:nvSpPr>
          <p:cNvPr id="4" name="Title 8">
            <a:extLst>
              <a:ext uri="{FF2B5EF4-FFF2-40B4-BE49-F238E27FC236}">
                <a16:creationId xmlns:a16="http://schemas.microsoft.com/office/drawing/2014/main" id="{DEC9FB86-6C99-7D19-753A-5D12851C2EAC}"/>
              </a:ext>
            </a:extLst>
          </p:cNvPr>
          <p:cNvSpPr txBox="1">
            <a:spLocks/>
          </p:cNvSpPr>
          <p:nvPr/>
        </p:nvSpPr>
        <p:spPr>
          <a:xfrm>
            <a:off x="1625408" y="898601"/>
            <a:ext cx="5474599" cy="401735"/>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lv-LV" b="1" i="0" u="none" strike="noStrike" kern="1200" cap="none" spc="0" normalizeH="0" baseline="0" noProof="0" dirty="0">
                <a:ln>
                  <a:noFill/>
                </a:ln>
                <a:solidFill>
                  <a:srgbClr val="554570"/>
                </a:solidFill>
                <a:effectLst/>
                <a:uLnTx/>
                <a:uFillTx/>
                <a:latin typeface="+mj-lt"/>
                <a:ea typeface="Source Sans Pro" panose="020B0503030403020204" pitchFamily="34" charset="0"/>
                <a:cs typeface="Times New Roman" panose="02020603050405020304" pitchFamily="18" charset="0"/>
              </a:rPr>
              <a:t>Paldies par uzmanību!</a:t>
            </a:r>
            <a:endParaRPr kumimoji="0" lang="lv-LV" b="1" i="0" u="none" strike="noStrike" kern="1200" cap="all" spc="0" normalizeH="0" baseline="0" noProof="0" dirty="0">
              <a:ln>
                <a:noFill/>
              </a:ln>
              <a:solidFill>
                <a:srgbClr val="554570"/>
              </a:solidFill>
              <a:effectLst/>
              <a:uLnTx/>
              <a:uFillTx/>
              <a:latin typeface="+mj-lt"/>
              <a:ea typeface="Source Sans Pro" panose="020B0503030403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875D7635-A44B-AE06-0D67-ACA82F032EDF}"/>
              </a:ext>
            </a:extLst>
          </p:cNvPr>
          <p:cNvSpPr txBox="1"/>
          <p:nvPr/>
        </p:nvSpPr>
        <p:spPr>
          <a:xfrm>
            <a:off x="847376" y="2019290"/>
            <a:ext cx="4615169" cy="33239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Kristīne Balandiņa</a:t>
            </a:r>
            <a:endParaRPr kumimoji="0" lang="lv-LV" sz="1400" b="0"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Pieaugušo izglītības departamenta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Projektu vadības nodaļas vadītāja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sng"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kristine.balandina@viaa.gov.lv</a:t>
            </a:r>
            <a:endParaRPr kumimoji="0" lang="lv-LV" sz="1400" b="0" i="0" u="sng"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lv-LV" sz="1400" b="1"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1" i="0"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Natālija Hertmane</a:t>
            </a:r>
            <a:endParaRPr kumimoji="0" lang="lv-LV" sz="1400" b="0" i="0"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Pieaugušo izglītības departamenta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none"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Projektu finanšu un kontroles nodaļas vadītāja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sz="1400" b="0" i="0" u="sng"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natalija.hertmane@viaa.gov.lv</a:t>
            </a:r>
            <a:r>
              <a:rPr kumimoji="0" lang="lv-LV" sz="1400" b="0" i="0" u="sng" strike="noStrike" kern="1200" cap="none" spc="0" normalizeH="0" baseline="0" noProof="0" dirty="0">
                <a:ln>
                  <a:noFill/>
                </a:ln>
                <a:solidFill>
                  <a:srgbClr val="757575"/>
                </a:solidFill>
                <a:effectLst/>
                <a:uLnTx/>
                <a:uFillTx/>
                <a:latin typeface="+mj-lt"/>
                <a:ea typeface="Aptos" panose="020B0004020202020204" pitchFamily="34" charset="0"/>
                <a:cs typeface="Aptos" panose="020B00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400" u="sng" dirty="0">
              <a:solidFill>
                <a:srgbClr val="757575"/>
              </a:solidFill>
              <a:latin typeface="+mj-lt"/>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b="1" dirty="0">
                <a:solidFill>
                  <a:srgbClr val="757575"/>
                </a:solidFill>
                <a:latin typeface="+mj-lt"/>
                <a:ea typeface="Aptos" panose="020B0004020202020204" pitchFamily="34" charset="0"/>
                <a:cs typeface="Aptos" panose="020B0004020202020204" pitchFamily="34" charset="0"/>
              </a:rPr>
              <a:t>Ilona Oksaniča</a:t>
            </a:r>
          </a:p>
          <a:p>
            <a:pPr>
              <a:defRPr/>
            </a:pPr>
            <a:r>
              <a:rPr lang="lv-LV" sz="1400" dirty="0">
                <a:solidFill>
                  <a:srgbClr val="757575"/>
                </a:solidFill>
                <a:latin typeface="+mj-lt"/>
                <a:ea typeface="Aptos" panose="020B0004020202020204" pitchFamily="34" charset="0"/>
                <a:cs typeface="Aptos" panose="020B0004020202020204" pitchFamily="34" charset="0"/>
              </a:rPr>
              <a:t>Pieaugušo izglītības departamenta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solidFill>
                  <a:srgbClr val="757575"/>
                </a:solidFill>
                <a:latin typeface="+mj-lt"/>
                <a:ea typeface="Aptos" panose="020B0004020202020204" pitchFamily="34" charset="0"/>
                <a:cs typeface="Aptos" panose="020B0004020202020204" pitchFamily="34" charset="0"/>
              </a:rPr>
              <a:t>Prasmju pārvaldības platformas izstrādes un attīstības nodaļas vadītāja</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dirty="0">
                <a:solidFill>
                  <a:srgbClr val="757575"/>
                </a:solidFill>
                <a:latin typeface="+mj-lt"/>
                <a:ea typeface="Aptos" panose="020B0004020202020204" pitchFamily="34" charset="0"/>
                <a:cs typeface="Aptos" panose="020B0004020202020204" pitchFamily="34" charset="0"/>
                <a:hlinkClick r:id="rId6">
                  <a:extLst>
                    <a:ext uri="{A12FA001-AC4F-418D-AE19-62706E023703}">
                      <ahyp:hlinkClr xmlns:ahyp="http://schemas.microsoft.com/office/drawing/2018/hyperlinkcolor" val="tx"/>
                    </a:ext>
                  </a:extLst>
                </a:hlinkClick>
              </a:rPr>
              <a:t>ilona.oksanica@viaa.gov.lv</a:t>
            </a:r>
            <a:r>
              <a:rPr lang="lv-LV" sz="1400" dirty="0">
                <a:solidFill>
                  <a:srgbClr val="757575"/>
                </a:solidFill>
                <a:latin typeface="+mj-lt"/>
                <a:ea typeface="Aptos" panose="020B0004020202020204" pitchFamily="34" charset="0"/>
                <a:cs typeface="Aptos" panose="020B0004020202020204" pitchFamily="34" charset="0"/>
              </a:rPr>
              <a:t> </a:t>
            </a:r>
          </a:p>
        </p:txBody>
      </p:sp>
      <p:cxnSp>
        <p:nvCxnSpPr>
          <p:cNvPr id="11" name="Straight Connector 10">
            <a:extLst>
              <a:ext uri="{FF2B5EF4-FFF2-40B4-BE49-F238E27FC236}">
                <a16:creationId xmlns:a16="http://schemas.microsoft.com/office/drawing/2014/main" id="{5A2556A7-E053-186E-633C-4DFE5BDD4062}"/>
              </a:ext>
            </a:extLst>
          </p:cNvPr>
          <p:cNvCxnSpPr>
            <a:cxnSpLocks/>
          </p:cNvCxnSpPr>
          <p:nvPr/>
        </p:nvCxnSpPr>
        <p:spPr>
          <a:xfrm>
            <a:off x="595902" y="2099144"/>
            <a:ext cx="0" cy="3188473"/>
          </a:xfrm>
          <a:prstGeom prst="line">
            <a:avLst/>
          </a:prstGeom>
          <a:ln>
            <a:solidFill>
              <a:srgbClr val="EEB649"/>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55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425944" y="344844"/>
            <a:ext cx="10455778" cy="1142815"/>
          </a:xfrm>
        </p:spPr>
        <p:txBody>
          <a:bodyPr>
            <a:normAutofit fontScale="90000"/>
          </a:bodyPr>
          <a:lstStyle/>
          <a:p>
            <a:r>
              <a:rPr lang="lv-LV" sz="3600" dirty="0">
                <a:solidFill>
                  <a:srgbClr val="554570"/>
                </a:solidFill>
                <a:latin typeface="+mj-lt"/>
              </a:rPr>
              <a:t>SAMP 4.2.4.2. projekts “Atbalsts pieaugušo individuālajās vajadzībās balstītai pieaugušo izglītībai”</a:t>
            </a:r>
            <a:endParaRPr lang="lv-LV" sz="2400" dirty="0">
              <a:solidFill>
                <a:srgbClr val="554570"/>
              </a:solidFill>
              <a:latin typeface="+mj-lt"/>
            </a:endParaRPr>
          </a:p>
        </p:txBody>
      </p:sp>
      <p:sp>
        <p:nvSpPr>
          <p:cNvPr id="3" name="Title 1">
            <a:extLst>
              <a:ext uri="{FF2B5EF4-FFF2-40B4-BE49-F238E27FC236}">
                <a16:creationId xmlns:a16="http://schemas.microsoft.com/office/drawing/2014/main" id="{23F6AD92-B781-1C26-93C5-D3154BEF4B68}"/>
              </a:ext>
            </a:extLst>
          </p:cNvPr>
          <p:cNvSpPr txBox="1">
            <a:spLocks/>
          </p:cNvSpPr>
          <p:nvPr/>
        </p:nvSpPr>
        <p:spPr bwMode="auto">
          <a:xfrm>
            <a:off x="-215884" y="1338865"/>
            <a:ext cx="8886961" cy="32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lv-LV" altLang="lv-LV" sz="1600" b="0" dirty="0">
                <a:solidFill>
                  <a:schemeClr val="accent2"/>
                </a:solidFill>
                <a:latin typeface="Arial" panose="020B0604020202020204" pitchFamily="34" charset="0"/>
                <a:cs typeface="Arial" panose="020B0604020202020204" pitchFamily="34" charset="0"/>
              </a:rPr>
              <a:t>Projekts tiek īstenots saskaņā ar 2024.gada 7.maija Ministru kabineta noteikumiem Nr.283</a:t>
            </a:r>
            <a:endParaRPr lang="lv-LV" altLang="lv-LV" sz="1600" b="0" dirty="0">
              <a:solidFill>
                <a:schemeClr val="accent2"/>
              </a:solidFill>
              <a:latin typeface="Arial" panose="020B0604020202020204" pitchFamily="34" charset="0"/>
              <a:ea typeface="MS PGothic" panose="020B0600070205080204" pitchFamily="34" charset="-128"/>
              <a:cs typeface="Arial" panose="020B0604020202020204" pitchFamily="34" charset="0"/>
            </a:endParaRPr>
          </a:p>
        </p:txBody>
      </p:sp>
      <p:grpSp>
        <p:nvGrpSpPr>
          <p:cNvPr id="5" name="Group 4">
            <a:extLst>
              <a:ext uri="{FF2B5EF4-FFF2-40B4-BE49-F238E27FC236}">
                <a16:creationId xmlns:a16="http://schemas.microsoft.com/office/drawing/2014/main" id="{FA9891B1-A406-A2C1-A604-353BC555CD7A}"/>
              </a:ext>
            </a:extLst>
          </p:cNvPr>
          <p:cNvGrpSpPr/>
          <p:nvPr/>
        </p:nvGrpSpPr>
        <p:grpSpPr>
          <a:xfrm>
            <a:off x="267839" y="1915767"/>
            <a:ext cx="11124436" cy="4774069"/>
            <a:chOff x="1766342" y="2152473"/>
            <a:chExt cx="9627916" cy="4264735"/>
          </a:xfrm>
        </p:grpSpPr>
        <p:grpSp>
          <p:nvGrpSpPr>
            <p:cNvPr id="12" name="Group 11">
              <a:extLst>
                <a:ext uri="{FF2B5EF4-FFF2-40B4-BE49-F238E27FC236}">
                  <a16:creationId xmlns:a16="http://schemas.microsoft.com/office/drawing/2014/main" id="{EB822AAE-969F-1730-21E9-A48DD56FBC3C}"/>
                </a:ext>
              </a:extLst>
            </p:cNvPr>
            <p:cNvGrpSpPr/>
            <p:nvPr/>
          </p:nvGrpSpPr>
          <p:grpSpPr>
            <a:xfrm>
              <a:off x="4159680" y="2152473"/>
              <a:ext cx="7207514" cy="4264735"/>
              <a:chOff x="5031535" y="2335314"/>
              <a:chExt cx="12081117" cy="6837492"/>
            </a:xfrm>
          </p:grpSpPr>
          <p:pic>
            <p:nvPicPr>
              <p:cNvPr id="22" name="Picture 2">
                <a:extLst>
                  <a:ext uri="{FF2B5EF4-FFF2-40B4-BE49-F238E27FC236}">
                    <a16:creationId xmlns:a16="http://schemas.microsoft.com/office/drawing/2014/main" id="{1876E4DF-FD0A-A663-CAB0-3DD90DBD7091}"/>
                  </a:ext>
                </a:extLst>
              </p:cNvPr>
              <p:cNvPicPr>
                <a:picLocks noChangeAspect="1"/>
              </p:cNvPicPr>
              <p:nvPr/>
            </p:nvPicPr>
            <p:blipFill>
              <a:blip r:embed="rId3">
                <a:duotone>
                  <a:prstClr val="black"/>
                  <a:schemeClr val="accent3">
                    <a:tint val="45000"/>
                    <a:satMod val="400000"/>
                  </a:schemeClr>
                </a:duotone>
              </a:blip>
              <a:srcRect/>
              <a:stretch>
                <a:fillRect/>
              </a:stretch>
            </p:blipFill>
            <p:spPr>
              <a:xfrm>
                <a:off x="7193604" y="3787752"/>
                <a:ext cx="3900791" cy="3900791"/>
              </a:xfrm>
              <a:prstGeom prst="rect">
                <a:avLst/>
              </a:prstGeom>
            </p:spPr>
          </p:pic>
          <p:sp>
            <p:nvSpPr>
              <p:cNvPr id="23" name="Freeform 4">
                <a:extLst>
                  <a:ext uri="{FF2B5EF4-FFF2-40B4-BE49-F238E27FC236}">
                    <a16:creationId xmlns:a16="http://schemas.microsoft.com/office/drawing/2014/main" id="{E011A9A5-9106-759E-0409-8FA8458C3525}"/>
                  </a:ext>
                </a:extLst>
              </p:cNvPr>
              <p:cNvSpPr/>
              <p:nvPr/>
            </p:nvSpPr>
            <p:spPr>
              <a:xfrm>
                <a:off x="5287378" y="7991862"/>
                <a:ext cx="1110230" cy="111520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6267"/>
              </a:solidFill>
            </p:spPr>
            <p:txBody>
              <a:bodyPr/>
              <a:lstStyle/>
              <a:p>
                <a:endParaRPr lang="lv-LV" sz="1200" dirty="0">
                  <a:latin typeface="Arial" panose="020B0604020202020204" pitchFamily="34" charset="0"/>
                  <a:cs typeface="Arial" panose="020B0604020202020204" pitchFamily="34" charset="0"/>
                </a:endParaRPr>
              </a:p>
            </p:txBody>
          </p:sp>
          <p:grpSp>
            <p:nvGrpSpPr>
              <p:cNvPr id="24" name="Group 5">
                <a:extLst>
                  <a:ext uri="{FF2B5EF4-FFF2-40B4-BE49-F238E27FC236}">
                    <a16:creationId xmlns:a16="http://schemas.microsoft.com/office/drawing/2014/main" id="{09068923-88B0-58FD-4D48-D0B662E43E4E}"/>
                  </a:ext>
                </a:extLst>
              </p:cNvPr>
              <p:cNvGrpSpPr/>
              <p:nvPr/>
            </p:nvGrpSpPr>
            <p:grpSpPr>
              <a:xfrm>
                <a:off x="5287378" y="4232049"/>
                <a:ext cx="1110231" cy="1115207"/>
                <a:chOff x="14166" y="9"/>
                <a:chExt cx="6321667" cy="6350000"/>
              </a:xfrm>
            </p:grpSpPr>
            <p:sp>
              <p:nvSpPr>
                <p:cNvPr id="57" name="Freeform 6">
                  <a:extLst>
                    <a:ext uri="{FF2B5EF4-FFF2-40B4-BE49-F238E27FC236}">
                      <a16:creationId xmlns:a16="http://schemas.microsoft.com/office/drawing/2014/main" id="{113E040D-62A9-8270-D569-8727FD75DC3C}"/>
                    </a:ext>
                  </a:extLst>
                </p:cNvPr>
                <p:cNvSpPr/>
                <p:nvPr/>
              </p:nvSpPr>
              <p:spPr>
                <a:xfrm>
                  <a:off x="14166" y="9"/>
                  <a:ext cx="6321667"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9815"/>
                </a:solidFill>
              </p:spPr>
              <p:txBody>
                <a:bodyPr/>
                <a:lstStyle/>
                <a:p>
                  <a:endParaRPr lang="lv-LV" sz="1200" dirty="0">
                    <a:latin typeface="Arial" panose="020B0604020202020204" pitchFamily="34" charset="0"/>
                    <a:cs typeface="Arial" panose="020B0604020202020204" pitchFamily="34" charset="0"/>
                  </a:endParaRPr>
                </a:p>
              </p:txBody>
            </p:sp>
          </p:grpSp>
          <p:grpSp>
            <p:nvGrpSpPr>
              <p:cNvPr id="25" name="Group 7">
                <a:extLst>
                  <a:ext uri="{FF2B5EF4-FFF2-40B4-BE49-F238E27FC236}">
                    <a16:creationId xmlns:a16="http://schemas.microsoft.com/office/drawing/2014/main" id="{C923943A-4B87-EDD7-1E8E-FA6C3365E9F5}"/>
                  </a:ext>
                </a:extLst>
              </p:cNvPr>
              <p:cNvGrpSpPr/>
              <p:nvPr/>
            </p:nvGrpSpPr>
            <p:grpSpPr>
              <a:xfrm>
                <a:off x="5328363" y="2361821"/>
                <a:ext cx="1110231" cy="1115207"/>
                <a:chOff x="247537" y="55136"/>
                <a:chExt cx="6321667" cy="6350000"/>
              </a:xfrm>
            </p:grpSpPr>
            <p:sp>
              <p:nvSpPr>
                <p:cNvPr id="56" name="Freeform 8">
                  <a:extLst>
                    <a:ext uri="{FF2B5EF4-FFF2-40B4-BE49-F238E27FC236}">
                      <a16:creationId xmlns:a16="http://schemas.microsoft.com/office/drawing/2014/main" id="{049D154B-B3B3-9E01-DA57-367D67A4C08A}"/>
                    </a:ext>
                  </a:extLst>
                </p:cNvPr>
                <p:cNvSpPr/>
                <p:nvPr/>
              </p:nvSpPr>
              <p:spPr>
                <a:xfrm>
                  <a:off x="247537" y="55136"/>
                  <a:ext cx="6321667"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37764"/>
                </a:solidFill>
              </p:spPr>
              <p:txBody>
                <a:bodyPr/>
                <a:lstStyle/>
                <a:p>
                  <a:endParaRPr lang="lv-LV" sz="1200" dirty="0">
                    <a:latin typeface="Arial" panose="020B0604020202020204" pitchFamily="34" charset="0"/>
                    <a:cs typeface="Arial" panose="020B0604020202020204" pitchFamily="34" charset="0"/>
                  </a:endParaRPr>
                </a:p>
              </p:txBody>
            </p:sp>
          </p:grpSp>
          <p:sp>
            <p:nvSpPr>
              <p:cNvPr id="26" name="Freeform 10">
                <a:extLst>
                  <a:ext uri="{FF2B5EF4-FFF2-40B4-BE49-F238E27FC236}">
                    <a16:creationId xmlns:a16="http://schemas.microsoft.com/office/drawing/2014/main" id="{824B076B-8CE7-C8C3-CFB9-76C89EBDD0BB}"/>
                  </a:ext>
                </a:extLst>
              </p:cNvPr>
              <p:cNvSpPr/>
              <p:nvPr/>
            </p:nvSpPr>
            <p:spPr>
              <a:xfrm>
                <a:off x="5287378" y="6111955"/>
                <a:ext cx="1110230" cy="111520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B2BB"/>
              </a:solidFill>
            </p:spPr>
            <p:txBody>
              <a:bodyPr/>
              <a:lstStyle/>
              <a:p>
                <a:endParaRPr lang="lv-LV" sz="1200" dirty="0">
                  <a:latin typeface="Arial" panose="020B0604020202020204" pitchFamily="34" charset="0"/>
                  <a:cs typeface="Arial" panose="020B0604020202020204" pitchFamily="34" charset="0"/>
                </a:endParaRPr>
              </a:p>
            </p:txBody>
          </p:sp>
          <p:grpSp>
            <p:nvGrpSpPr>
              <p:cNvPr id="27" name="Group 11">
                <a:extLst>
                  <a:ext uri="{FF2B5EF4-FFF2-40B4-BE49-F238E27FC236}">
                    <a16:creationId xmlns:a16="http://schemas.microsoft.com/office/drawing/2014/main" id="{20633D4A-9EC8-3DD6-A5A8-2819F73A6E36}"/>
                  </a:ext>
                </a:extLst>
              </p:cNvPr>
              <p:cNvGrpSpPr/>
              <p:nvPr/>
            </p:nvGrpSpPr>
            <p:grpSpPr>
              <a:xfrm>
                <a:off x="11871188" y="7991861"/>
                <a:ext cx="1110231" cy="1115207"/>
                <a:chOff x="14167" y="0"/>
                <a:chExt cx="6321667" cy="6350000"/>
              </a:xfrm>
            </p:grpSpPr>
            <p:sp>
              <p:nvSpPr>
                <p:cNvPr id="55" name="Freeform 12">
                  <a:extLst>
                    <a:ext uri="{FF2B5EF4-FFF2-40B4-BE49-F238E27FC236}">
                      <a16:creationId xmlns:a16="http://schemas.microsoft.com/office/drawing/2014/main" id="{A2A341C9-9241-7DB7-4D95-266167B39667}"/>
                    </a:ext>
                  </a:extLst>
                </p:cNvPr>
                <p:cNvSpPr/>
                <p:nvPr/>
              </p:nvSpPr>
              <p:spPr>
                <a:xfrm>
                  <a:off x="14167" y="0"/>
                  <a:ext cx="6321667"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99815"/>
                </a:solidFill>
              </p:spPr>
              <p:txBody>
                <a:bodyPr/>
                <a:lstStyle/>
                <a:p>
                  <a:endParaRPr lang="lv-LV" sz="1200" dirty="0">
                    <a:latin typeface="Arial" panose="020B0604020202020204" pitchFamily="34" charset="0"/>
                    <a:cs typeface="Arial" panose="020B0604020202020204" pitchFamily="34" charset="0"/>
                  </a:endParaRPr>
                </a:p>
              </p:txBody>
            </p:sp>
          </p:grpSp>
          <p:grpSp>
            <p:nvGrpSpPr>
              <p:cNvPr id="28" name="Group 13">
                <a:extLst>
                  <a:ext uri="{FF2B5EF4-FFF2-40B4-BE49-F238E27FC236}">
                    <a16:creationId xmlns:a16="http://schemas.microsoft.com/office/drawing/2014/main" id="{E642757C-909B-D0D2-E357-21FE572EA8DF}"/>
                  </a:ext>
                </a:extLst>
              </p:cNvPr>
              <p:cNvGrpSpPr/>
              <p:nvPr/>
            </p:nvGrpSpPr>
            <p:grpSpPr>
              <a:xfrm>
                <a:off x="11885063" y="4334983"/>
                <a:ext cx="1110231" cy="1115207"/>
                <a:chOff x="93169" y="649989"/>
                <a:chExt cx="6321665" cy="6350000"/>
              </a:xfrm>
            </p:grpSpPr>
            <p:sp>
              <p:nvSpPr>
                <p:cNvPr id="54" name="Freeform 14">
                  <a:extLst>
                    <a:ext uri="{FF2B5EF4-FFF2-40B4-BE49-F238E27FC236}">
                      <a16:creationId xmlns:a16="http://schemas.microsoft.com/office/drawing/2014/main" id="{700CE267-5B8D-1AF2-D04E-A623A1775C19}"/>
                    </a:ext>
                  </a:extLst>
                </p:cNvPr>
                <p:cNvSpPr/>
                <p:nvPr/>
              </p:nvSpPr>
              <p:spPr>
                <a:xfrm>
                  <a:off x="93169" y="649989"/>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76C9F2"/>
                </a:solidFill>
              </p:spPr>
              <p:txBody>
                <a:bodyPr/>
                <a:lstStyle/>
                <a:p>
                  <a:endParaRPr lang="lv-LV" sz="1200" dirty="0">
                    <a:latin typeface="Arial" panose="020B0604020202020204" pitchFamily="34" charset="0"/>
                    <a:cs typeface="Arial" panose="020B0604020202020204" pitchFamily="34" charset="0"/>
                  </a:endParaRPr>
                </a:p>
              </p:txBody>
            </p:sp>
          </p:grpSp>
          <p:grpSp>
            <p:nvGrpSpPr>
              <p:cNvPr id="29" name="Group 15">
                <a:extLst>
                  <a:ext uri="{FF2B5EF4-FFF2-40B4-BE49-F238E27FC236}">
                    <a16:creationId xmlns:a16="http://schemas.microsoft.com/office/drawing/2014/main" id="{D8335332-8556-6602-D841-544D5BAAFE97}"/>
                  </a:ext>
                </a:extLst>
              </p:cNvPr>
              <p:cNvGrpSpPr/>
              <p:nvPr/>
            </p:nvGrpSpPr>
            <p:grpSpPr>
              <a:xfrm>
                <a:off x="11871192" y="2335314"/>
                <a:ext cx="1110231" cy="1115207"/>
                <a:chOff x="14186" y="-9"/>
                <a:chExt cx="6321665" cy="6350000"/>
              </a:xfrm>
            </p:grpSpPr>
            <p:sp>
              <p:nvSpPr>
                <p:cNvPr id="53" name="Freeform 16">
                  <a:extLst>
                    <a:ext uri="{FF2B5EF4-FFF2-40B4-BE49-F238E27FC236}">
                      <a16:creationId xmlns:a16="http://schemas.microsoft.com/office/drawing/2014/main" id="{65125ED0-2D0B-87B9-E92F-188D0318C11C}"/>
                    </a:ext>
                  </a:extLst>
                </p:cNvPr>
                <p:cNvSpPr/>
                <p:nvPr/>
              </p:nvSpPr>
              <p:spPr>
                <a:xfrm>
                  <a:off x="14186" y="-9"/>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6C8EBD"/>
                </a:solidFill>
              </p:spPr>
              <p:txBody>
                <a:bodyPr/>
                <a:lstStyle/>
                <a:p>
                  <a:endParaRPr lang="lv-LV" sz="1200" dirty="0">
                    <a:latin typeface="Arial" panose="020B0604020202020204" pitchFamily="34" charset="0"/>
                    <a:cs typeface="Arial" panose="020B0604020202020204" pitchFamily="34" charset="0"/>
                  </a:endParaRPr>
                </a:p>
              </p:txBody>
            </p:sp>
          </p:grpSp>
          <p:sp>
            <p:nvSpPr>
              <p:cNvPr id="30" name="Freeform 18">
                <a:extLst>
                  <a:ext uri="{FF2B5EF4-FFF2-40B4-BE49-F238E27FC236}">
                    <a16:creationId xmlns:a16="http://schemas.microsoft.com/office/drawing/2014/main" id="{E11C9573-558B-F9A1-F432-86BA6E1DA0D6}"/>
                  </a:ext>
                </a:extLst>
              </p:cNvPr>
              <p:cNvSpPr/>
              <p:nvPr/>
            </p:nvSpPr>
            <p:spPr>
              <a:xfrm>
                <a:off x="11871188" y="6106346"/>
                <a:ext cx="1110230" cy="1115207"/>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CC7BC"/>
              </a:solidFill>
            </p:spPr>
            <p:txBody>
              <a:bodyPr/>
              <a:lstStyle/>
              <a:p>
                <a:endParaRPr lang="lv-LV" sz="1200" dirty="0">
                  <a:latin typeface="Arial" panose="020B0604020202020204" pitchFamily="34" charset="0"/>
                  <a:cs typeface="Arial" panose="020B0604020202020204" pitchFamily="34" charset="0"/>
                </a:endParaRPr>
              </a:p>
            </p:txBody>
          </p:sp>
          <p:sp>
            <p:nvSpPr>
              <p:cNvPr id="31" name="AutoShape 20">
                <a:extLst>
                  <a:ext uri="{FF2B5EF4-FFF2-40B4-BE49-F238E27FC236}">
                    <a16:creationId xmlns:a16="http://schemas.microsoft.com/office/drawing/2014/main" id="{A363E25F-D8EB-5977-CEA2-CF2686B047EC}"/>
                  </a:ext>
                </a:extLst>
              </p:cNvPr>
              <p:cNvSpPr/>
              <p:nvPr/>
            </p:nvSpPr>
            <p:spPr>
              <a:xfrm rot="5373486" flipV="1">
                <a:off x="4476822" y="2923154"/>
                <a:ext cx="1115240" cy="5813"/>
              </a:xfrm>
              <a:prstGeom prst="line">
                <a:avLst/>
              </a:prstGeom>
              <a:ln w="95250" cap="rnd">
                <a:solidFill>
                  <a:srgbClr val="637764"/>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2" name="AutoShape 22">
                <a:extLst>
                  <a:ext uri="{FF2B5EF4-FFF2-40B4-BE49-F238E27FC236}">
                    <a16:creationId xmlns:a16="http://schemas.microsoft.com/office/drawing/2014/main" id="{0859F8FD-8F01-FE76-03EB-4252ACEDE7D4}"/>
                  </a:ext>
                </a:extLst>
              </p:cNvPr>
              <p:cNvSpPr/>
              <p:nvPr/>
            </p:nvSpPr>
            <p:spPr>
              <a:xfrm rot="5373486" flipV="1">
                <a:off x="4554682" y="4558587"/>
                <a:ext cx="1070719" cy="0"/>
              </a:xfrm>
              <a:prstGeom prst="line">
                <a:avLst/>
              </a:prstGeom>
              <a:ln w="95250" cap="rnd">
                <a:solidFill>
                  <a:srgbClr val="D99815"/>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3" name="AutoShape 24">
                <a:extLst>
                  <a:ext uri="{FF2B5EF4-FFF2-40B4-BE49-F238E27FC236}">
                    <a16:creationId xmlns:a16="http://schemas.microsoft.com/office/drawing/2014/main" id="{A24F77AA-C46C-BCA0-B990-885CADF30C35}"/>
                  </a:ext>
                </a:extLst>
              </p:cNvPr>
              <p:cNvSpPr/>
              <p:nvPr/>
            </p:nvSpPr>
            <p:spPr>
              <a:xfrm rot="5373486">
                <a:off x="4137989" y="6569741"/>
                <a:ext cx="1883961" cy="15846"/>
              </a:xfrm>
              <a:prstGeom prst="line">
                <a:avLst/>
              </a:prstGeom>
              <a:ln w="95250" cap="rnd">
                <a:solidFill>
                  <a:srgbClr val="00B2BB"/>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4" name="AutoShape 26">
                <a:extLst>
                  <a:ext uri="{FF2B5EF4-FFF2-40B4-BE49-F238E27FC236}">
                    <a16:creationId xmlns:a16="http://schemas.microsoft.com/office/drawing/2014/main" id="{5A6FAEBE-3B37-D315-24D6-88B22561FD48}"/>
                  </a:ext>
                </a:extLst>
              </p:cNvPr>
              <p:cNvSpPr/>
              <p:nvPr/>
            </p:nvSpPr>
            <p:spPr>
              <a:xfrm rot="5373486">
                <a:off x="4493026" y="8565130"/>
                <a:ext cx="1215353" cy="0"/>
              </a:xfrm>
              <a:prstGeom prst="line">
                <a:avLst/>
              </a:prstGeom>
              <a:ln w="95250" cap="rnd">
                <a:solidFill>
                  <a:srgbClr val="636267"/>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5" name="TextBox 27">
                <a:extLst>
                  <a:ext uri="{FF2B5EF4-FFF2-40B4-BE49-F238E27FC236}">
                    <a16:creationId xmlns:a16="http://schemas.microsoft.com/office/drawing/2014/main" id="{7E7A3410-369A-415C-C88A-1FDF7910C657}"/>
                  </a:ext>
                </a:extLst>
              </p:cNvPr>
              <p:cNvSpPr txBox="1"/>
              <p:nvPr/>
            </p:nvSpPr>
            <p:spPr>
              <a:xfrm>
                <a:off x="13507667" y="2645444"/>
                <a:ext cx="3604985" cy="617123"/>
              </a:xfrm>
              <a:prstGeom prst="rect">
                <a:avLst/>
              </a:prstGeom>
            </p:spPr>
            <p:txBody>
              <a:bodyPr wrap="square" lIns="0" tIns="0" rIns="0" bIns="0" rtlCol="0" anchor="t">
                <a:spAutoFit/>
              </a:bodyPr>
              <a:lstStyle/>
              <a:p>
                <a:pPr>
                  <a:defRPr/>
                </a:pPr>
                <a:r>
                  <a:rPr lang="lv-LV" altLang="lv-LV" sz="1400" b="1" dirty="0">
                    <a:solidFill>
                      <a:schemeClr val="accent1"/>
                    </a:solidFill>
                    <a:cs typeface="Arial" panose="020B0604020202020204" pitchFamily="34" charset="0"/>
                  </a:rPr>
                  <a:t>Iznākuma rādītājs: </a:t>
                </a:r>
              </a:p>
              <a:p>
                <a:pPr>
                  <a:defRPr/>
                </a:pPr>
                <a:r>
                  <a:rPr lang="lv-LV" altLang="lv-LV" sz="1400" b="1" dirty="0">
                    <a:solidFill>
                      <a:schemeClr val="accent4"/>
                    </a:solidFill>
                    <a:cs typeface="Arial" panose="020B0604020202020204" pitchFamily="34" charset="0"/>
                  </a:rPr>
                  <a:t>23 582 </a:t>
                </a:r>
                <a:r>
                  <a:rPr lang="lv-LV" altLang="lv-LV" sz="1400" b="1" dirty="0">
                    <a:solidFill>
                      <a:schemeClr val="accent1"/>
                    </a:solidFill>
                    <a:cs typeface="Arial" panose="020B0604020202020204" pitchFamily="34" charset="0"/>
                  </a:rPr>
                  <a:t>personas,</a:t>
                </a:r>
              </a:p>
            </p:txBody>
          </p:sp>
          <p:sp>
            <p:nvSpPr>
              <p:cNvPr id="36" name="AutoShape 28">
                <a:extLst>
                  <a:ext uri="{FF2B5EF4-FFF2-40B4-BE49-F238E27FC236}">
                    <a16:creationId xmlns:a16="http://schemas.microsoft.com/office/drawing/2014/main" id="{A6090A83-19D0-9D33-5613-7C16520C9D75}"/>
                  </a:ext>
                </a:extLst>
              </p:cNvPr>
              <p:cNvSpPr/>
              <p:nvPr/>
            </p:nvSpPr>
            <p:spPr>
              <a:xfrm rot="5373486">
                <a:off x="12743559" y="2943339"/>
                <a:ext cx="1067408" cy="0"/>
              </a:xfrm>
              <a:prstGeom prst="line">
                <a:avLst/>
              </a:prstGeom>
              <a:ln w="95250" cap="rnd">
                <a:solidFill>
                  <a:srgbClr val="6C8EBD"/>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7" name="AutoShape 30">
                <a:extLst>
                  <a:ext uri="{FF2B5EF4-FFF2-40B4-BE49-F238E27FC236}">
                    <a16:creationId xmlns:a16="http://schemas.microsoft.com/office/drawing/2014/main" id="{86635B2B-255E-4AE8-0264-098C829310E5}"/>
                  </a:ext>
                </a:extLst>
              </p:cNvPr>
              <p:cNvSpPr/>
              <p:nvPr/>
            </p:nvSpPr>
            <p:spPr>
              <a:xfrm rot="5373486">
                <a:off x="12403788" y="4860380"/>
                <a:ext cx="1738610" cy="16845"/>
              </a:xfrm>
              <a:prstGeom prst="line">
                <a:avLst/>
              </a:prstGeom>
              <a:ln w="95250" cap="rnd">
                <a:solidFill>
                  <a:srgbClr val="76C9F2"/>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8" name="AutoShape 32">
                <a:extLst>
                  <a:ext uri="{FF2B5EF4-FFF2-40B4-BE49-F238E27FC236}">
                    <a16:creationId xmlns:a16="http://schemas.microsoft.com/office/drawing/2014/main" id="{7123CF2F-BBD9-651E-8E16-579A6BE060BB}"/>
                  </a:ext>
                </a:extLst>
              </p:cNvPr>
              <p:cNvSpPr/>
              <p:nvPr/>
            </p:nvSpPr>
            <p:spPr>
              <a:xfrm rot="5373486">
                <a:off x="12681033" y="6790172"/>
                <a:ext cx="1215353" cy="0"/>
              </a:xfrm>
              <a:prstGeom prst="line">
                <a:avLst/>
              </a:prstGeom>
              <a:ln w="95250" cap="rnd">
                <a:solidFill>
                  <a:srgbClr val="0CC7BC"/>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39" name="AutoShape 34">
                <a:extLst>
                  <a:ext uri="{FF2B5EF4-FFF2-40B4-BE49-F238E27FC236}">
                    <a16:creationId xmlns:a16="http://schemas.microsoft.com/office/drawing/2014/main" id="{43BED8F2-2C1E-DC4C-D765-C8F6BA4BFD5C}"/>
                  </a:ext>
                </a:extLst>
              </p:cNvPr>
              <p:cNvSpPr/>
              <p:nvPr/>
            </p:nvSpPr>
            <p:spPr>
              <a:xfrm rot="5373486">
                <a:off x="12683070" y="8438478"/>
                <a:ext cx="1215353" cy="0"/>
              </a:xfrm>
              <a:prstGeom prst="line">
                <a:avLst/>
              </a:prstGeom>
              <a:ln w="95250" cap="rnd">
                <a:solidFill>
                  <a:srgbClr val="D99815"/>
                </a:solidFill>
                <a:prstDash val="solid"/>
                <a:headEnd type="none" w="sm" len="sm"/>
                <a:tailEnd type="none" w="sm" len="sm"/>
              </a:ln>
            </p:spPr>
            <p:txBody>
              <a:bodyPr/>
              <a:lstStyle/>
              <a:p>
                <a:endParaRPr lang="lv-LV" sz="1200" dirty="0">
                  <a:latin typeface="Arial" panose="020B0604020202020204" pitchFamily="34" charset="0"/>
                  <a:cs typeface="Arial" panose="020B0604020202020204" pitchFamily="34" charset="0"/>
                </a:endParaRPr>
              </a:p>
            </p:txBody>
          </p:sp>
          <p:sp>
            <p:nvSpPr>
              <p:cNvPr id="40" name="AutoShape 36">
                <a:extLst>
                  <a:ext uri="{FF2B5EF4-FFF2-40B4-BE49-F238E27FC236}">
                    <a16:creationId xmlns:a16="http://schemas.microsoft.com/office/drawing/2014/main" id="{C0E4C239-C250-84AD-5617-63B2D301E53D}"/>
                  </a:ext>
                </a:extLst>
              </p:cNvPr>
              <p:cNvSpPr/>
              <p:nvPr/>
            </p:nvSpPr>
            <p:spPr>
              <a:xfrm>
                <a:off x="9949868" y="2876373"/>
                <a:ext cx="1701667" cy="0"/>
              </a:xfrm>
              <a:prstGeom prst="line">
                <a:avLst/>
              </a:prstGeom>
              <a:ln w="28575" cap="rnd">
                <a:solidFill>
                  <a:srgbClr val="6C8EBD"/>
                </a:solidFill>
                <a:prstDash val="sysDot"/>
                <a:headEnd type="none" w="sm" len="sm"/>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1" name="AutoShape 37">
                <a:extLst>
                  <a:ext uri="{FF2B5EF4-FFF2-40B4-BE49-F238E27FC236}">
                    <a16:creationId xmlns:a16="http://schemas.microsoft.com/office/drawing/2014/main" id="{2903285A-6219-E609-7909-3D85466A5913}"/>
                  </a:ext>
                </a:extLst>
              </p:cNvPr>
              <p:cNvSpPr/>
              <p:nvPr/>
            </p:nvSpPr>
            <p:spPr>
              <a:xfrm>
                <a:off x="11097233" y="4767403"/>
                <a:ext cx="554302" cy="0"/>
              </a:xfrm>
              <a:prstGeom prst="line">
                <a:avLst/>
              </a:prstGeom>
              <a:ln w="28575" cap="rnd">
                <a:solidFill>
                  <a:srgbClr val="76C9F2"/>
                </a:solidFill>
                <a:prstDash val="sysDot"/>
                <a:headEnd type="oval" w="lg" len="lg"/>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2" name="AutoShape 38">
                <a:extLst>
                  <a:ext uri="{FF2B5EF4-FFF2-40B4-BE49-F238E27FC236}">
                    <a16:creationId xmlns:a16="http://schemas.microsoft.com/office/drawing/2014/main" id="{F2796574-D680-4ACE-54BC-20D236218070}"/>
                  </a:ext>
                </a:extLst>
              </p:cNvPr>
              <p:cNvSpPr/>
              <p:nvPr/>
            </p:nvSpPr>
            <p:spPr>
              <a:xfrm>
                <a:off x="11097233" y="6658434"/>
                <a:ext cx="554302" cy="0"/>
              </a:xfrm>
              <a:prstGeom prst="line">
                <a:avLst/>
              </a:prstGeom>
              <a:ln w="28575" cap="rnd">
                <a:solidFill>
                  <a:srgbClr val="0CC7BC"/>
                </a:solidFill>
                <a:prstDash val="sysDot"/>
                <a:headEnd type="oval" w="lg" len="lg"/>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3" name="AutoShape 39">
                <a:extLst>
                  <a:ext uri="{FF2B5EF4-FFF2-40B4-BE49-F238E27FC236}">
                    <a16:creationId xmlns:a16="http://schemas.microsoft.com/office/drawing/2014/main" id="{3050DE19-3A6B-82CA-F09E-D9AFC08A3665}"/>
                  </a:ext>
                </a:extLst>
              </p:cNvPr>
              <p:cNvSpPr/>
              <p:nvPr/>
            </p:nvSpPr>
            <p:spPr>
              <a:xfrm>
                <a:off x="9928912" y="8549465"/>
                <a:ext cx="1722624" cy="0"/>
              </a:xfrm>
              <a:prstGeom prst="line">
                <a:avLst/>
              </a:prstGeom>
              <a:ln w="28575" cap="rnd">
                <a:solidFill>
                  <a:srgbClr val="D99815"/>
                </a:solidFill>
                <a:prstDash val="sysDot"/>
                <a:headEnd type="none" w="sm" len="sm"/>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4" name="AutoShape 40">
                <a:extLst>
                  <a:ext uri="{FF2B5EF4-FFF2-40B4-BE49-F238E27FC236}">
                    <a16:creationId xmlns:a16="http://schemas.microsoft.com/office/drawing/2014/main" id="{8A2D4A9A-D293-D60E-8E77-AB31B7BB09AA}"/>
                  </a:ext>
                </a:extLst>
              </p:cNvPr>
              <p:cNvSpPr/>
              <p:nvPr/>
            </p:nvSpPr>
            <p:spPr>
              <a:xfrm rot="-10800000">
                <a:off x="6643281" y="8549465"/>
                <a:ext cx="1687944" cy="0"/>
              </a:xfrm>
              <a:prstGeom prst="line">
                <a:avLst/>
              </a:prstGeom>
              <a:ln w="28575" cap="rnd">
                <a:solidFill>
                  <a:srgbClr val="636267"/>
                </a:solidFill>
                <a:prstDash val="sysDot"/>
                <a:headEnd type="none" w="sm" len="sm"/>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5" name="AutoShape 41">
                <a:extLst>
                  <a:ext uri="{FF2B5EF4-FFF2-40B4-BE49-F238E27FC236}">
                    <a16:creationId xmlns:a16="http://schemas.microsoft.com/office/drawing/2014/main" id="{E09AC9D3-6405-83DA-069A-F9A19AF892AF}"/>
                  </a:ext>
                </a:extLst>
              </p:cNvPr>
              <p:cNvSpPr/>
              <p:nvPr/>
            </p:nvSpPr>
            <p:spPr>
              <a:xfrm rot="-10800000">
                <a:off x="6643281" y="6658434"/>
                <a:ext cx="554302" cy="0"/>
              </a:xfrm>
              <a:prstGeom prst="line">
                <a:avLst/>
              </a:prstGeom>
              <a:ln w="28575" cap="rnd">
                <a:solidFill>
                  <a:srgbClr val="00B2BB"/>
                </a:solidFill>
                <a:prstDash val="sysDot"/>
                <a:headEnd type="oval" w="lg" len="lg"/>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6" name="AutoShape 42">
                <a:extLst>
                  <a:ext uri="{FF2B5EF4-FFF2-40B4-BE49-F238E27FC236}">
                    <a16:creationId xmlns:a16="http://schemas.microsoft.com/office/drawing/2014/main" id="{FCF520E2-937C-0FDF-310E-1E5FAFB79A46}"/>
                  </a:ext>
                </a:extLst>
              </p:cNvPr>
              <p:cNvSpPr/>
              <p:nvPr/>
            </p:nvSpPr>
            <p:spPr>
              <a:xfrm rot="10800000" flipV="1">
                <a:off x="6699449" y="4767402"/>
                <a:ext cx="498134" cy="14729"/>
              </a:xfrm>
              <a:prstGeom prst="line">
                <a:avLst/>
              </a:prstGeom>
              <a:ln w="28575" cap="rnd">
                <a:solidFill>
                  <a:srgbClr val="D99815"/>
                </a:solidFill>
                <a:prstDash val="sysDot"/>
                <a:headEnd type="oval" w="lg" len="lg"/>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7" name="AutoShape 43">
                <a:extLst>
                  <a:ext uri="{FF2B5EF4-FFF2-40B4-BE49-F238E27FC236}">
                    <a16:creationId xmlns:a16="http://schemas.microsoft.com/office/drawing/2014/main" id="{BD35DB25-ECF2-4415-B67D-58BDE4CD294F}"/>
                  </a:ext>
                </a:extLst>
              </p:cNvPr>
              <p:cNvSpPr/>
              <p:nvPr/>
            </p:nvSpPr>
            <p:spPr>
              <a:xfrm rot="-10800000">
                <a:off x="6643281" y="2876373"/>
                <a:ext cx="1687944" cy="0"/>
              </a:xfrm>
              <a:prstGeom prst="line">
                <a:avLst/>
              </a:prstGeom>
              <a:ln w="28575" cap="rnd">
                <a:solidFill>
                  <a:srgbClr val="637764"/>
                </a:solidFill>
                <a:prstDash val="sysDot"/>
                <a:headEnd type="none" w="sm" len="sm"/>
                <a:tailEnd type="diamond" w="lg" len="lg"/>
              </a:ln>
            </p:spPr>
            <p:txBody>
              <a:bodyPr/>
              <a:lstStyle/>
              <a:p>
                <a:endParaRPr lang="lv-LV" sz="1200" dirty="0">
                  <a:latin typeface="Arial" panose="020B0604020202020204" pitchFamily="34" charset="0"/>
                  <a:cs typeface="Arial" panose="020B0604020202020204" pitchFamily="34" charset="0"/>
                </a:endParaRPr>
              </a:p>
            </p:txBody>
          </p:sp>
          <p:sp>
            <p:nvSpPr>
              <p:cNvPr id="48" name="AutoShape 44">
                <a:extLst>
                  <a:ext uri="{FF2B5EF4-FFF2-40B4-BE49-F238E27FC236}">
                    <a16:creationId xmlns:a16="http://schemas.microsoft.com/office/drawing/2014/main" id="{D8E31348-E61A-7048-112B-43C38DD484E7}"/>
                  </a:ext>
                </a:extLst>
              </p:cNvPr>
              <p:cNvSpPr/>
              <p:nvPr/>
            </p:nvSpPr>
            <p:spPr>
              <a:xfrm rot="5428777">
                <a:off x="7841869" y="3386667"/>
                <a:ext cx="1020626" cy="0"/>
              </a:xfrm>
              <a:prstGeom prst="line">
                <a:avLst/>
              </a:prstGeom>
              <a:ln w="28575" cap="rnd">
                <a:solidFill>
                  <a:srgbClr val="637764"/>
                </a:solidFill>
                <a:prstDash val="sysDot"/>
                <a:headEnd type="none" w="sm" len="sm"/>
                <a:tailEnd type="oval" w="lg" len="lg"/>
              </a:ln>
            </p:spPr>
            <p:txBody>
              <a:bodyPr/>
              <a:lstStyle/>
              <a:p>
                <a:endParaRPr lang="lv-LV" sz="1200" dirty="0">
                  <a:latin typeface="Arial" panose="020B0604020202020204" pitchFamily="34" charset="0"/>
                  <a:cs typeface="Arial" panose="020B0604020202020204" pitchFamily="34" charset="0"/>
                </a:endParaRPr>
              </a:p>
            </p:txBody>
          </p:sp>
          <p:sp>
            <p:nvSpPr>
              <p:cNvPr id="49" name="AutoShape 45">
                <a:extLst>
                  <a:ext uri="{FF2B5EF4-FFF2-40B4-BE49-F238E27FC236}">
                    <a16:creationId xmlns:a16="http://schemas.microsoft.com/office/drawing/2014/main" id="{C24228DD-1DE1-CBAB-6DC1-C02EE7D8E9C0}"/>
                  </a:ext>
                </a:extLst>
              </p:cNvPr>
              <p:cNvSpPr/>
              <p:nvPr/>
            </p:nvSpPr>
            <p:spPr>
              <a:xfrm rot="5428777">
                <a:off x="9418599" y="3386667"/>
                <a:ext cx="1020626" cy="0"/>
              </a:xfrm>
              <a:prstGeom prst="line">
                <a:avLst/>
              </a:prstGeom>
              <a:ln w="28575" cap="rnd">
                <a:solidFill>
                  <a:srgbClr val="6C8EBD"/>
                </a:solidFill>
                <a:prstDash val="sysDot"/>
                <a:headEnd type="none" w="sm" len="sm"/>
                <a:tailEnd type="oval" w="lg" len="lg"/>
              </a:ln>
            </p:spPr>
            <p:txBody>
              <a:bodyPr/>
              <a:lstStyle/>
              <a:p>
                <a:endParaRPr lang="lv-LV" sz="1200" dirty="0">
                  <a:latin typeface="Arial" panose="020B0604020202020204" pitchFamily="34" charset="0"/>
                  <a:cs typeface="Arial" panose="020B0604020202020204" pitchFamily="34" charset="0"/>
                </a:endParaRPr>
              </a:p>
            </p:txBody>
          </p:sp>
          <p:sp>
            <p:nvSpPr>
              <p:cNvPr id="50" name="AutoShape 46">
                <a:extLst>
                  <a:ext uri="{FF2B5EF4-FFF2-40B4-BE49-F238E27FC236}">
                    <a16:creationId xmlns:a16="http://schemas.microsoft.com/office/drawing/2014/main" id="{8DA1D6AC-B587-09A3-2CE6-6983DF0440C6}"/>
                  </a:ext>
                </a:extLst>
              </p:cNvPr>
              <p:cNvSpPr/>
              <p:nvPr/>
            </p:nvSpPr>
            <p:spPr>
              <a:xfrm rot="-5400000">
                <a:off x="9481018" y="8118934"/>
                <a:ext cx="894151" cy="0"/>
              </a:xfrm>
              <a:prstGeom prst="line">
                <a:avLst/>
              </a:prstGeom>
              <a:ln w="28575" cap="rnd">
                <a:solidFill>
                  <a:srgbClr val="D99815"/>
                </a:solidFill>
                <a:prstDash val="sysDot"/>
                <a:headEnd type="none" w="sm" len="sm"/>
                <a:tailEnd type="oval" w="lg" len="lg"/>
              </a:ln>
            </p:spPr>
            <p:txBody>
              <a:bodyPr/>
              <a:lstStyle/>
              <a:p>
                <a:endParaRPr lang="lv-LV" sz="1200" dirty="0">
                  <a:latin typeface="Arial" panose="020B0604020202020204" pitchFamily="34" charset="0"/>
                  <a:cs typeface="Arial" panose="020B0604020202020204" pitchFamily="34" charset="0"/>
                </a:endParaRPr>
              </a:p>
            </p:txBody>
          </p:sp>
          <p:sp>
            <p:nvSpPr>
              <p:cNvPr id="51" name="AutoShape 47">
                <a:extLst>
                  <a:ext uri="{FF2B5EF4-FFF2-40B4-BE49-F238E27FC236}">
                    <a16:creationId xmlns:a16="http://schemas.microsoft.com/office/drawing/2014/main" id="{96856955-833F-BAE3-A8D3-B537E6C76266}"/>
                  </a:ext>
                </a:extLst>
              </p:cNvPr>
              <p:cNvSpPr/>
              <p:nvPr/>
            </p:nvSpPr>
            <p:spPr>
              <a:xfrm rot="-5396166">
                <a:off x="7904785" y="8118934"/>
                <a:ext cx="894152" cy="0"/>
              </a:xfrm>
              <a:prstGeom prst="line">
                <a:avLst/>
              </a:prstGeom>
              <a:ln w="28575" cap="rnd">
                <a:solidFill>
                  <a:schemeClr val="tx1">
                    <a:lumMod val="50000"/>
                    <a:lumOff val="50000"/>
                  </a:schemeClr>
                </a:solidFill>
                <a:prstDash val="sysDot"/>
                <a:headEnd type="none" w="sm" len="sm"/>
                <a:tailEnd type="oval" w="lg" len="lg"/>
              </a:ln>
            </p:spPr>
            <p:txBody>
              <a:bodyPr/>
              <a:lstStyle/>
              <a:p>
                <a:endParaRPr lang="lv-LV" sz="1200" dirty="0">
                  <a:latin typeface="Arial" panose="020B0604020202020204" pitchFamily="34" charset="0"/>
                  <a:cs typeface="Arial" panose="020B0604020202020204" pitchFamily="34" charset="0"/>
                </a:endParaRPr>
              </a:p>
            </p:txBody>
          </p:sp>
          <p:sp>
            <p:nvSpPr>
              <p:cNvPr id="52" name="TextBox 48">
                <a:extLst>
                  <a:ext uri="{FF2B5EF4-FFF2-40B4-BE49-F238E27FC236}">
                    <a16:creationId xmlns:a16="http://schemas.microsoft.com/office/drawing/2014/main" id="{9F0551E7-58CD-5DED-F10A-16831DB24DDF}"/>
                  </a:ext>
                </a:extLst>
              </p:cNvPr>
              <p:cNvSpPr txBox="1"/>
              <p:nvPr/>
            </p:nvSpPr>
            <p:spPr>
              <a:xfrm>
                <a:off x="7902215" y="4519019"/>
                <a:ext cx="2483567" cy="1469066"/>
              </a:xfrm>
              <a:prstGeom prst="rect">
                <a:avLst/>
              </a:prstGeom>
            </p:spPr>
            <p:txBody>
              <a:bodyPr lIns="0" tIns="0" rIns="0" bIns="0" rtlCol="0" anchor="t">
                <a:spAutoFit/>
              </a:bodyPr>
              <a:lstStyle/>
              <a:p>
                <a:pPr algn="ctr">
                  <a:lnSpc>
                    <a:spcPts val="10300"/>
                  </a:lnSpc>
                </a:pPr>
                <a:endParaRPr lang="en-US" sz="1200" dirty="0">
                  <a:solidFill>
                    <a:srgbClr val="68478D"/>
                  </a:solidFill>
                  <a:latin typeface="Arial" panose="020B0604020202020204" pitchFamily="34" charset="0"/>
                  <a:cs typeface="Arial" panose="020B0604020202020204" pitchFamily="34" charset="0"/>
                </a:endParaRPr>
              </a:p>
            </p:txBody>
          </p:sp>
        </p:grpSp>
        <p:sp>
          <p:nvSpPr>
            <p:cNvPr id="13" name="TextBox 27">
              <a:extLst>
                <a:ext uri="{FF2B5EF4-FFF2-40B4-BE49-F238E27FC236}">
                  <a16:creationId xmlns:a16="http://schemas.microsoft.com/office/drawing/2014/main" id="{CD4B60D2-6406-B86E-3C3B-EC6AA636C05E}"/>
                </a:ext>
              </a:extLst>
            </p:cNvPr>
            <p:cNvSpPr txBox="1"/>
            <p:nvPr/>
          </p:nvSpPr>
          <p:spPr>
            <a:xfrm>
              <a:off x="9240421" y="5606371"/>
              <a:ext cx="2153837" cy="769833"/>
            </a:xfrm>
            <a:prstGeom prst="rect">
              <a:avLst/>
            </a:prstGeom>
          </p:spPr>
          <p:txBody>
            <a:bodyPr wrap="square" lIns="0" tIns="0" rIns="0" bIns="0" rtlCol="0" anchor="t">
              <a:spAutoFit/>
            </a:bodyPr>
            <a:lstStyle/>
            <a:p>
              <a:r>
                <a:rPr lang="lv-LV" sz="1400" b="1" dirty="0">
                  <a:solidFill>
                    <a:schemeClr val="accent1"/>
                  </a:solidFill>
                  <a:cs typeface="Arial" panose="020B0604020202020204" pitchFamily="34" charset="0"/>
                </a:rPr>
                <a:t>Nacionālais rādītājs:</a:t>
              </a:r>
            </a:p>
            <a:p>
              <a:r>
                <a:rPr lang="lv-LV" sz="1400" b="1" dirty="0">
                  <a:solidFill>
                    <a:schemeClr val="accent1"/>
                  </a:solidFill>
                  <a:cs typeface="Arial" panose="020B0604020202020204" pitchFamily="34" charset="0"/>
                </a:rPr>
                <a:t>Metodika sistēmiskai pieaugušo izglītības kvalitātes uzraudzībai</a:t>
              </a:r>
            </a:p>
          </p:txBody>
        </p:sp>
        <p:sp>
          <p:nvSpPr>
            <p:cNvPr id="14" name="TextBox 27">
              <a:extLst>
                <a:ext uri="{FF2B5EF4-FFF2-40B4-BE49-F238E27FC236}">
                  <a16:creationId xmlns:a16="http://schemas.microsoft.com/office/drawing/2014/main" id="{A6A51087-38F6-F2AA-DD75-A213562B8BEC}"/>
                </a:ext>
              </a:extLst>
            </p:cNvPr>
            <p:cNvSpPr txBox="1"/>
            <p:nvPr/>
          </p:nvSpPr>
          <p:spPr>
            <a:xfrm>
              <a:off x="9240421" y="4571817"/>
              <a:ext cx="2153837" cy="769833"/>
            </a:xfrm>
            <a:prstGeom prst="rect">
              <a:avLst/>
            </a:prstGeom>
          </p:spPr>
          <p:txBody>
            <a:bodyPr wrap="square" lIns="0" tIns="0" rIns="0" bIns="0" rtlCol="0" anchor="t">
              <a:spAutoFit/>
            </a:bodyPr>
            <a:lstStyle/>
            <a:p>
              <a:r>
                <a:rPr lang="lv-LV" sz="1400" b="1" dirty="0">
                  <a:solidFill>
                    <a:schemeClr val="accent1"/>
                  </a:solidFill>
                  <a:cs typeface="Arial" panose="020B0604020202020204" pitchFamily="34" charset="0"/>
                </a:rPr>
                <a:t>Nacionālais rādītājs:</a:t>
              </a:r>
            </a:p>
            <a:p>
              <a:r>
                <a:rPr lang="lv-LV" sz="1400" b="1" dirty="0">
                  <a:solidFill>
                    <a:schemeClr val="accent4"/>
                  </a:solidFill>
                  <a:cs typeface="Arial" panose="020B0604020202020204" pitchFamily="34" charset="0"/>
                </a:rPr>
                <a:t>11 791 </a:t>
              </a:r>
              <a:r>
                <a:rPr lang="lv-LV" sz="1400" b="1" dirty="0">
                  <a:solidFill>
                    <a:schemeClr val="accent1"/>
                  </a:solidFill>
                  <a:cs typeface="Arial" panose="020B0604020202020204" pitchFamily="34" charset="0"/>
                </a:rPr>
                <a:t>persona ar zemu izglītības līmeni saņēmusi ESF+ atbalstu</a:t>
              </a:r>
            </a:p>
          </p:txBody>
        </p:sp>
        <p:sp>
          <p:nvSpPr>
            <p:cNvPr id="15" name="TextBox 27">
              <a:extLst>
                <a:ext uri="{FF2B5EF4-FFF2-40B4-BE49-F238E27FC236}">
                  <a16:creationId xmlns:a16="http://schemas.microsoft.com/office/drawing/2014/main" id="{A599E800-0618-0AF5-0A40-2E802EFB22CD}"/>
                </a:ext>
              </a:extLst>
            </p:cNvPr>
            <p:cNvSpPr txBox="1"/>
            <p:nvPr/>
          </p:nvSpPr>
          <p:spPr>
            <a:xfrm>
              <a:off x="9240420" y="3205282"/>
              <a:ext cx="2153838" cy="962292"/>
            </a:xfrm>
            <a:prstGeom prst="rect">
              <a:avLst/>
            </a:prstGeom>
          </p:spPr>
          <p:txBody>
            <a:bodyPr wrap="square" lIns="0" tIns="0" rIns="0" bIns="0" rtlCol="0" anchor="t">
              <a:spAutoFit/>
            </a:bodyPr>
            <a:lstStyle/>
            <a:p>
              <a:pPr>
                <a:defRPr/>
              </a:pPr>
              <a:r>
                <a:rPr lang="lv-LV" altLang="lv-LV" sz="1400" b="1" dirty="0">
                  <a:solidFill>
                    <a:schemeClr val="accent1"/>
                  </a:solidFill>
                  <a:cs typeface="Arial" panose="020B0604020202020204" pitchFamily="34" charset="0"/>
                </a:rPr>
                <a:t>Rezultāta rādītājs: </a:t>
              </a:r>
            </a:p>
            <a:p>
              <a:pPr>
                <a:defRPr/>
              </a:pPr>
              <a:r>
                <a:rPr lang="lv-LV" altLang="lv-LV" sz="1400" b="1" dirty="0">
                  <a:solidFill>
                    <a:schemeClr val="accent4"/>
                  </a:solidFill>
                  <a:cs typeface="Arial" panose="020B0604020202020204" pitchFamily="34" charset="0"/>
                </a:rPr>
                <a:t>20 313 </a:t>
              </a:r>
              <a:r>
                <a:rPr lang="lv-LV" altLang="lv-LV" sz="1400" b="1" dirty="0">
                  <a:solidFill>
                    <a:schemeClr val="accent1"/>
                  </a:solidFill>
                  <a:cs typeface="Arial" panose="020B0604020202020204" pitchFamily="34" charset="0"/>
                </a:rPr>
                <a:t>personas ieguvušas kvalifikāciju</a:t>
              </a:r>
            </a:p>
            <a:p>
              <a:pPr>
                <a:defRPr/>
              </a:pPr>
              <a:r>
                <a:rPr lang="lv-LV" sz="1400" b="1" dirty="0">
                  <a:solidFill>
                    <a:schemeClr val="accent4"/>
                  </a:solidFill>
                  <a:cs typeface="Arial" panose="020B0604020202020204" pitchFamily="34" charset="0"/>
                </a:rPr>
                <a:t>4 717 </a:t>
              </a:r>
              <a:r>
                <a:rPr lang="lv-LV" sz="1400" b="1" dirty="0">
                  <a:solidFill>
                    <a:schemeClr val="accent1"/>
                  </a:solidFill>
                  <a:cs typeface="Arial" panose="020B0604020202020204" pitchFamily="34" charset="0"/>
                </a:rPr>
                <a:t>personas atrodas labākā darba tirgus situācijā</a:t>
              </a:r>
            </a:p>
          </p:txBody>
        </p:sp>
        <p:pic>
          <p:nvPicPr>
            <p:cNvPr id="16" name="Graphic 15" descr="Coins outline">
              <a:extLst>
                <a:ext uri="{FF2B5EF4-FFF2-40B4-BE49-F238E27FC236}">
                  <a16:creationId xmlns:a16="http://schemas.microsoft.com/office/drawing/2014/main" id="{7161B827-810E-5788-696C-6E02D5CF41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18500" y="5719074"/>
              <a:ext cx="619126" cy="619126"/>
            </a:xfrm>
            <a:prstGeom prst="rect">
              <a:avLst/>
            </a:prstGeom>
          </p:spPr>
        </p:pic>
        <p:sp>
          <p:nvSpPr>
            <p:cNvPr id="17" name="TextBox 27">
              <a:extLst>
                <a:ext uri="{FF2B5EF4-FFF2-40B4-BE49-F238E27FC236}">
                  <a16:creationId xmlns:a16="http://schemas.microsoft.com/office/drawing/2014/main" id="{623B5091-F92A-0FDA-7BDF-BD1F900587EE}"/>
                </a:ext>
              </a:extLst>
            </p:cNvPr>
            <p:cNvSpPr txBox="1"/>
            <p:nvPr/>
          </p:nvSpPr>
          <p:spPr>
            <a:xfrm>
              <a:off x="2181651" y="2297486"/>
              <a:ext cx="1831258" cy="384917"/>
            </a:xfrm>
            <a:prstGeom prst="rect">
              <a:avLst/>
            </a:prstGeom>
          </p:spPr>
          <p:txBody>
            <a:bodyPr wrap="square" lIns="0" tIns="0" rIns="0" bIns="0" rtlCol="0" anchor="t">
              <a:spAutoFit/>
            </a:bodyPr>
            <a:lstStyle/>
            <a:p>
              <a:pPr algn="r">
                <a:defRPr/>
              </a:pPr>
              <a:r>
                <a:rPr lang="lv-LV" altLang="lv-LV" sz="1400" b="1" dirty="0">
                  <a:solidFill>
                    <a:schemeClr val="accent1"/>
                  </a:solidFill>
                  <a:cs typeface="Arial" panose="020B0604020202020204" pitchFamily="34" charset="0"/>
                </a:rPr>
                <a:t>Projekta īstenošanas laiks: </a:t>
              </a:r>
              <a:r>
                <a:rPr lang="lv-LV" altLang="lv-LV" sz="1400" b="1" dirty="0">
                  <a:solidFill>
                    <a:schemeClr val="accent4"/>
                  </a:solidFill>
                  <a:cs typeface="Arial" panose="020B0604020202020204" pitchFamily="34" charset="0"/>
                </a:rPr>
                <a:t>2024. - 2029. </a:t>
              </a:r>
              <a:r>
                <a:rPr lang="lv-LV" altLang="lv-LV" sz="1400" b="1" dirty="0">
                  <a:solidFill>
                    <a:schemeClr val="accent1"/>
                  </a:solidFill>
                  <a:cs typeface="Arial" panose="020B0604020202020204" pitchFamily="34" charset="0"/>
                </a:rPr>
                <a:t>gads</a:t>
              </a:r>
              <a:endParaRPr lang="lv-LV" altLang="lv-LV" sz="1400" dirty="0">
                <a:solidFill>
                  <a:schemeClr val="accent1"/>
                </a:solidFill>
                <a:cs typeface="Arial" panose="020B0604020202020204" pitchFamily="34" charset="0"/>
              </a:endParaRPr>
            </a:p>
          </p:txBody>
        </p:sp>
        <p:sp>
          <p:nvSpPr>
            <p:cNvPr id="18" name="TextBox 27">
              <a:extLst>
                <a:ext uri="{FF2B5EF4-FFF2-40B4-BE49-F238E27FC236}">
                  <a16:creationId xmlns:a16="http://schemas.microsoft.com/office/drawing/2014/main" id="{BD96BB68-1E76-5EF0-7100-70BC6C01BAEF}"/>
                </a:ext>
              </a:extLst>
            </p:cNvPr>
            <p:cNvSpPr txBox="1"/>
            <p:nvPr/>
          </p:nvSpPr>
          <p:spPr>
            <a:xfrm>
              <a:off x="2208522" y="3380746"/>
              <a:ext cx="1831258" cy="577375"/>
            </a:xfrm>
            <a:prstGeom prst="rect">
              <a:avLst/>
            </a:prstGeom>
          </p:spPr>
          <p:txBody>
            <a:bodyPr wrap="square" lIns="0" tIns="0" rIns="0" bIns="0" rtlCol="0" anchor="t">
              <a:spAutoFit/>
            </a:bodyPr>
            <a:lstStyle/>
            <a:p>
              <a:pPr algn="r">
                <a:defRPr/>
              </a:pPr>
              <a:r>
                <a:rPr lang="lv-LV" altLang="lv-LV" sz="1400" b="1" dirty="0">
                  <a:solidFill>
                    <a:schemeClr val="accent1"/>
                  </a:solidFill>
                  <a:cs typeface="Arial" panose="020B0604020202020204" pitchFamily="34" charset="0"/>
                </a:rPr>
                <a:t>Plānotais finansējums: </a:t>
              </a:r>
            </a:p>
            <a:p>
              <a:pPr algn="r">
                <a:defRPr/>
              </a:pPr>
              <a:r>
                <a:rPr lang="lv-LV" sz="1400" b="1" dirty="0">
                  <a:solidFill>
                    <a:schemeClr val="accent4"/>
                  </a:solidFill>
                  <a:cs typeface="Arial" panose="020B0604020202020204" pitchFamily="34" charset="0"/>
                </a:rPr>
                <a:t>29 160 745 </a:t>
              </a:r>
              <a:r>
                <a:rPr lang="lv-LV" sz="1400" b="1" i="1" dirty="0" err="1">
                  <a:solidFill>
                    <a:schemeClr val="accent1"/>
                  </a:solidFill>
                  <a:cs typeface="Arial" panose="020B0604020202020204" pitchFamily="34" charset="0"/>
                </a:rPr>
                <a:t>euro</a:t>
              </a:r>
              <a:endParaRPr lang="lv-LV" sz="1400" b="1" dirty="0">
                <a:solidFill>
                  <a:schemeClr val="accent1"/>
                </a:solidFill>
                <a:cs typeface="Arial" panose="020B0604020202020204" pitchFamily="34" charset="0"/>
              </a:endParaRPr>
            </a:p>
            <a:p>
              <a:pPr algn="r">
                <a:defRPr/>
              </a:pPr>
              <a:endParaRPr lang="lv-LV" altLang="lv-LV" sz="1400" dirty="0">
                <a:solidFill>
                  <a:schemeClr val="accent1"/>
                </a:solidFill>
                <a:cs typeface="Arial" panose="020B0604020202020204" pitchFamily="34" charset="0"/>
              </a:endParaRPr>
            </a:p>
          </p:txBody>
        </p:sp>
        <p:sp>
          <p:nvSpPr>
            <p:cNvPr id="19" name="TextBox 27">
              <a:extLst>
                <a:ext uri="{FF2B5EF4-FFF2-40B4-BE49-F238E27FC236}">
                  <a16:creationId xmlns:a16="http://schemas.microsoft.com/office/drawing/2014/main" id="{B4B967FA-7F9B-9F91-B5BA-4AE01473DB31}"/>
                </a:ext>
              </a:extLst>
            </p:cNvPr>
            <p:cNvSpPr txBox="1"/>
            <p:nvPr/>
          </p:nvSpPr>
          <p:spPr>
            <a:xfrm>
              <a:off x="1766342" y="4231354"/>
              <a:ext cx="2301924" cy="1154751"/>
            </a:xfrm>
            <a:prstGeom prst="rect">
              <a:avLst/>
            </a:prstGeom>
          </p:spPr>
          <p:txBody>
            <a:bodyPr wrap="square" lIns="0" tIns="0" rIns="0" bIns="0" rtlCol="0" anchor="t">
              <a:spAutoFit/>
            </a:bodyPr>
            <a:lstStyle/>
            <a:p>
              <a:pPr algn="r">
                <a:defRPr/>
              </a:pPr>
              <a:r>
                <a:rPr lang="lv-LV" altLang="lv-LV" sz="1400" b="1" dirty="0">
                  <a:solidFill>
                    <a:schemeClr val="accent1"/>
                  </a:solidFill>
                  <a:cs typeface="Arial" panose="020B0604020202020204" pitchFamily="34" charset="0"/>
                </a:rPr>
                <a:t>Mērķa grupa: </a:t>
              </a:r>
              <a:r>
                <a:rPr lang="lv-LV" altLang="lv-LV" sz="1400" b="1" dirty="0">
                  <a:solidFill>
                    <a:schemeClr val="accent4"/>
                  </a:solidFill>
                  <a:cs typeface="Arial" panose="020B0604020202020204" pitchFamily="34" charset="0"/>
                </a:rPr>
                <a:t>nodarbinātas personas 18+</a:t>
              </a:r>
            </a:p>
            <a:p>
              <a:pPr algn="r">
                <a:defRPr/>
              </a:pPr>
              <a:r>
                <a:rPr lang="lv-LV" altLang="lv-LV" sz="1400" b="1" dirty="0">
                  <a:solidFill>
                    <a:schemeClr val="accent1"/>
                  </a:solidFill>
                  <a:cs typeface="Arial" panose="020B0604020202020204" pitchFamily="34" charset="0"/>
                </a:rPr>
                <a:t>Prioritāte: personām ar zemu izglītības līmeni un vecumā 50+, bēgļi un personas ar alternatīvo statusu</a:t>
              </a:r>
              <a:endParaRPr lang="lv-LV" sz="1400" b="1" dirty="0">
                <a:solidFill>
                  <a:schemeClr val="accent1"/>
                </a:solidFill>
                <a:cs typeface="Arial" panose="020B0604020202020204" pitchFamily="34" charset="0"/>
              </a:endParaRPr>
            </a:p>
          </p:txBody>
        </p:sp>
        <p:pic>
          <p:nvPicPr>
            <p:cNvPr id="20" name="Graphic 19" descr="Diploma roll outline">
              <a:extLst>
                <a:ext uri="{FF2B5EF4-FFF2-40B4-BE49-F238E27FC236}">
                  <a16:creationId xmlns:a16="http://schemas.microsoft.com/office/drawing/2014/main" id="{18DE88FF-F100-8606-5A01-CC136098F5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227733" y="5686288"/>
              <a:ext cx="703791" cy="703791"/>
            </a:xfrm>
            <a:prstGeom prst="rect">
              <a:avLst/>
            </a:prstGeom>
          </p:spPr>
        </p:pic>
        <p:sp>
          <p:nvSpPr>
            <p:cNvPr id="21" name="TextBox 27">
              <a:extLst>
                <a:ext uri="{FF2B5EF4-FFF2-40B4-BE49-F238E27FC236}">
                  <a16:creationId xmlns:a16="http://schemas.microsoft.com/office/drawing/2014/main" id="{F1E0F07A-AB47-6C96-A2FF-AFE73D587D04}"/>
                </a:ext>
              </a:extLst>
            </p:cNvPr>
            <p:cNvSpPr txBox="1"/>
            <p:nvPr/>
          </p:nvSpPr>
          <p:spPr>
            <a:xfrm>
              <a:off x="2464182" y="5739724"/>
              <a:ext cx="1604084" cy="577375"/>
            </a:xfrm>
            <a:prstGeom prst="rect">
              <a:avLst/>
            </a:prstGeom>
          </p:spPr>
          <p:txBody>
            <a:bodyPr wrap="square" lIns="0" tIns="0" rIns="0" bIns="0" rtlCol="0" anchor="t">
              <a:spAutoFit/>
            </a:bodyPr>
            <a:lstStyle/>
            <a:p>
              <a:pPr algn="r"/>
              <a:r>
                <a:rPr lang="lv-LV" altLang="lv-LV" sz="1400" b="1" dirty="0">
                  <a:solidFill>
                    <a:schemeClr val="accent1"/>
                  </a:solidFill>
                  <a:cs typeface="Arial" panose="020B0604020202020204" pitchFamily="34" charset="0"/>
                </a:rPr>
                <a:t>Personu līdzmaksājuma apmērs: </a:t>
              </a:r>
              <a:r>
                <a:rPr lang="lv-LV" altLang="lv-LV" sz="1400" b="1" dirty="0">
                  <a:solidFill>
                    <a:schemeClr val="accent4"/>
                  </a:solidFill>
                  <a:cs typeface="Arial" panose="020B0604020202020204" pitchFamily="34" charset="0"/>
                </a:rPr>
                <a:t>0-50%</a:t>
              </a:r>
              <a:endParaRPr lang="lv-LV" sz="1400" dirty="0">
                <a:solidFill>
                  <a:schemeClr val="accent4"/>
                </a:solidFill>
                <a:cs typeface="Arial" panose="020B0604020202020204" pitchFamily="34" charset="0"/>
              </a:endParaRPr>
            </a:p>
          </p:txBody>
        </p:sp>
      </p:grpSp>
      <p:pic>
        <p:nvPicPr>
          <p:cNvPr id="6" name="Graphic 5" descr="User outline">
            <a:extLst>
              <a:ext uri="{FF2B5EF4-FFF2-40B4-BE49-F238E27FC236}">
                <a16:creationId xmlns:a16="http://schemas.microsoft.com/office/drawing/2014/main" id="{50D8E0BB-F883-EE84-4132-54C17174F6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67103" y="4601797"/>
            <a:ext cx="676831" cy="664345"/>
          </a:xfrm>
          <a:prstGeom prst="rect">
            <a:avLst/>
          </a:prstGeom>
        </p:spPr>
      </p:pic>
      <p:pic>
        <p:nvPicPr>
          <p:cNvPr id="7" name="Graphic 6" descr="Money with solid fill">
            <a:extLst>
              <a:ext uri="{FF2B5EF4-FFF2-40B4-BE49-F238E27FC236}">
                <a16:creationId xmlns:a16="http://schemas.microsoft.com/office/drawing/2014/main" id="{75BF64D7-DA76-4D31-6AD4-38B2425E0C0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245192" y="3201086"/>
            <a:ext cx="684000" cy="671381"/>
          </a:xfrm>
          <a:prstGeom prst="rect">
            <a:avLst/>
          </a:prstGeom>
        </p:spPr>
      </p:pic>
      <p:pic>
        <p:nvPicPr>
          <p:cNvPr id="8" name="Graphic 7" descr="Race Flag with solid fill">
            <a:extLst>
              <a:ext uri="{FF2B5EF4-FFF2-40B4-BE49-F238E27FC236}">
                <a16:creationId xmlns:a16="http://schemas.microsoft.com/office/drawing/2014/main" id="{3CCCD73B-4627-C052-EA00-01289D26677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67578" y="1981825"/>
            <a:ext cx="711479" cy="698353"/>
          </a:xfrm>
          <a:prstGeom prst="rect">
            <a:avLst/>
          </a:prstGeom>
        </p:spPr>
      </p:pic>
      <p:pic>
        <p:nvPicPr>
          <p:cNvPr id="9" name="Graphic 8" descr="Daily calendar outline">
            <a:extLst>
              <a:ext uri="{FF2B5EF4-FFF2-40B4-BE49-F238E27FC236}">
                <a16:creationId xmlns:a16="http://schemas.microsoft.com/office/drawing/2014/main" id="{B13F65E8-1EAD-488A-1368-83A6110C53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257457" y="1927555"/>
            <a:ext cx="725992" cy="712599"/>
          </a:xfrm>
          <a:prstGeom prst="rect">
            <a:avLst/>
          </a:prstGeom>
        </p:spPr>
      </p:pic>
      <p:pic>
        <p:nvPicPr>
          <p:cNvPr id="10" name="Graphic 9" descr="Aspiration outline">
            <a:extLst>
              <a:ext uri="{FF2B5EF4-FFF2-40B4-BE49-F238E27FC236}">
                <a16:creationId xmlns:a16="http://schemas.microsoft.com/office/drawing/2014/main" id="{F796DD0B-1B11-D1E7-39C7-BE8C1CFEA68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777145" y="4625927"/>
            <a:ext cx="696856" cy="684000"/>
          </a:xfrm>
          <a:prstGeom prst="rect">
            <a:avLst/>
          </a:prstGeom>
        </p:spPr>
      </p:pic>
      <p:pic>
        <p:nvPicPr>
          <p:cNvPr id="11" name="Graphic 10" descr="Graduation cap outline">
            <a:extLst>
              <a:ext uri="{FF2B5EF4-FFF2-40B4-BE49-F238E27FC236}">
                <a16:creationId xmlns:a16="http://schemas.microsoft.com/office/drawing/2014/main" id="{ECE22ABE-3DA6-E46A-826D-22C573A2794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7792092" y="3342484"/>
            <a:ext cx="731131" cy="717643"/>
          </a:xfrm>
          <a:prstGeom prst="rect">
            <a:avLst/>
          </a:prstGeom>
        </p:spPr>
      </p:pic>
      <p:sp>
        <p:nvSpPr>
          <p:cNvPr id="58" name="TextBox 57">
            <a:extLst>
              <a:ext uri="{FF2B5EF4-FFF2-40B4-BE49-F238E27FC236}">
                <a16:creationId xmlns:a16="http://schemas.microsoft.com/office/drawing/2014/main" id="{5F1A3AB2-25FA-1AE2-EB3B-B863F0955AE1}"/>
              </a:ext>
            </a:extLst>
          </p:cNvPr>
          <p:cNvSpPr txBox="1"/>
          <p:nvPr/>
        </p:nvSpPr>
        <p:spPr>
          <a:xfrm>
            <a:off x="4940775" y="3935761"/>
            <a:ext cx="1854471" cy="830997"/>
          </a:xfrm>
          <a:prstGeom prst="rect">
            <a:avLst/>
          </a:prstGeom>
          <a:noFill/>
        </p:spPr>
        <p:txBody>
          <a:bodyPr wrap="square" rtlCol="0">
            <a:spAutoFit/>
          </a:bodyPr>
          <a:lstStyle/>
          <a:p>
            <a:pPr algn="ctr"/>
            <a:r>
              <a:rPr lang="lv-LV" sz="2400" b="1" dirty="0">
                <a:solidFill>
                  <a:schemeClr val="accent1"/>
                </a:solidFill>
                <a:cs typeface="Arial" panose="020B0604020202020204" pitchFamily="34" charset="0"/>
              </a:rPr>
              <a:t>Galvenie</a:t>
            </a:r>
          </a:p>
          <a:p>
            <a:pPr algn="ctr"/>
            <a:r>
              <a:rPr lang="lv-LV" sz="2400" b="1" dirty="0">
                <a:solidFill>
                  <a:schemeClr val="accent1"/>
                </a:solidFill>
                <a:cs typeface="Arial" panose="020B0604020202020204" pitchFamily="34" charset="0"/>
              </a:rPr>
              <a:t>aspekti</a:t>
            </a:r>
          </a:p>
        </p:txBody>
      </p:sp>
    </p:spTree>
    <p:extLst>
      <p:ext uri="{BB962C8B-B14F-4D97-AF65-F5344CB8AC3E}">
        <p14:creationId xmlns:p14="http://schemas.microsoft.com/office/powerpoint/2010/main" val="41126732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D5AB2-8AAF-1523-0BB7-D029CE1BCD11}"/>
            </a:ext>
          </a:extLst>
        </p:cNvPr>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5DCC482C-6782-86A4-DFFF-467B5BDD6BCB}"/>
              </a:ext>
            </a:extLst>
          </p:cNvPr>
          <p:cNvCxnSpPr>
            <a:cxnSpLocks/>
          </p:cNvCxnSpPr>
          <p:nvPr/>
        </p:nvCxnSpPr>
        <p:spPr>
          <a:xfrm flipH="1" flipV="1">
            <a:off x="11271480" y="2501509"/>
            <a:ext cx="8245" cy="25599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DB620D-4BE8-22C4-BB83-9CBB3FDE386D}"/>
              </a:ext>
            </a:extLst>
          </p:cNvPr>
          <p:cNvCxnSpPr>
            <a:cxnSpLocks/>
          </p:cNvCxnSpPr>
          <p:nvPr/>
        </p:nvCxnSpPr>
        <p:spPr>
          <a:xfrm flipH="1" flipV="1">
            <a:off x="9689956" y="2475853"/>
            <a:ext cx="8245" cy="25599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8066D010-733A-9B23-AE5C-EB340FAA4BEC}"/>
              </a:ext>
            </a:extLst>
          </p:cNvPr>
          <p:cNvCxnSpPr>
            <a:cxnSpLocks/>
          </p:cNvCxnSpPr>
          <p:nvPr/>
        </p:nvCxnSpPr>
        <p:spPr>
          <a:xfrm flipH="1" flipV="1">
            <a:off x="8128220" y="2472800"/>
            <a:ext cx="8245" cy="25599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1334726-1BE2-62FE-8125-FEDA3F680AD7}"/>
              </a:ext>
            </a:extLst>
          </p:cNvPr>
          <p:cNvCxnSpPr>
            <a:cxnSpLocks/>
          </p:cNvCxnSpPr>
          <p:nvPr/>
        </p:nvCxnSpPr>
        <p:spPr>
          <a:xfrm flipH="1" flipV="1">
            <a:off x="6532223" y="2522566"/>
            <a:ext cx="8245" cy="25599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1B0081E-20D8-B812-EDB2-69AFA542B3F7}"/>
              </a:ext>
            </a:extLst>
          </p:cNvPr>
          <p:cNvCxnSpPr>
            <a:cxnSpLocks/>
          </p:cNvCxnSpPr>
          <p:nvPr/>
        </p:nvCxnSpPr>
        <p:spPr>
          <a:xfrm flipH="1" flipV="1">
            <a:off x="4668363" y="2579029"/>
            <a:ext cx="8245" cy="25599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BA698938-FC1B-9062-E4A0-E58A1B576857}"/>
              </a:ext>
            </a:extLst>
          </p:cNvPr>
          <p:cNvCxnSpPr>
            <a:cxnSpLocks/>
          </p:cNvCxnSpPr>
          <p:nvPr/>
        </p:nvCxnSpPr>
        <p:spPr>
          <a:xfrm flipH="1" flipV="1">
            <a:off x="2871580" y="2522566"/>
            <a:ext cx="8245" cy="2559903"/>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201" name="AutoShape 2">
            <a:extLst>
              <a:ext uri="{FF2B5EF4-FFF2-40B4-BE49-F238E27FC236}">
                <a16:creationId xmlns:a16="http://schemas.microsoft.com/office/drawing/2014/main" id="{1AAFFED6-932D-A849-B367-F42866D13527}"/>
              </a:ext>
            </a:extLst>
          </p:cNvPr>
          <p:cNvSpPr/>
          <p:nvPr/>
        </p:nvSpPr>
        <p:spPr>
          <a:xfrm flipV="1">
            <a:off x="-1" y="5053555"/>
            <a:ext cx="12183755" cy="0"/>
          </a:xfrm>
          <a:prstGeom prst="line">
            <a:avLst/>
          </a:prstGeom>
          <a:ln w="57150" cap="flat">
            <a:solidFill>
              <a:srgbClr val="BFBFBF"/>
            </a:solidFill>
            <a:prstDash val="solid"/>
            <a:headEnd type="none" w="sm" len="sm"/>
            <a:tailEnd type="triangle" w="lg" len="med"/>
          </a:ln>
        </p:spPr>
        <p:txBody>
          <a:bodyPr/>
          <a:lstStyle/>
          <a:p>
            <a:endParaRPr lang="lv-LV" sz="1200" noProof="0" dirty="0"/>
          </a:p>
        </p:txBody>
      </p:sp>
      <p:grpSp>
        <p:nvGrpSpPr>
          <p:cNvPr id="202" name="Group 3">
            <a:extLst>
              <a:ext uri="{FF2B5EF4-FFF2-40B4-BE49-F238E27FC236}">
                <a16:creationId xmlns:a16="http://schemas.microsoft.com/office/drawing/2014/main" id="{C1368017-5666-EB9D-8567-4A31F713D396}"/>
              </a:ext>
            </a:extLst>
          </p:cNvPr>
          <p:cNvGrpSpPr/>
          <p:nvPr/>
        </p:nvGrpSpPr>
        <p:grpSpPr>
          <a:xfrm>
            <a:off x="930571" y="4960396"/>
            <a:ext cx="190500" cy="190500"/>
            <a:chOff x="0" y="0"/>
            <a:chExt cx="1108765" cy="1108765"/>
          </a:xfrm>
          <a:solidFill>
            <a:schemeClr val="accent3"/>
          </a:solidFill>
        </p:grpSpPr>
        <p:sp>
          <p:nvSpPr>
            <p:cNvPr id="203" name="Freeform 4">
              <a:extLst>
                <a:ext uri="{FF2B5EF4-FFF2-40B4-BE49-F238E27FC236}">
                  <a16:creationId xmlns:a16="http://schemas.microsoft.com/office/drawing/2014/main" id="{6846979C-1000-5D32-D601-1E1FB5D45ECA}"/>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204" name="TextBox 5">
              <a:extLst>
                <a:ext uri="{FF2B5EF4-FFF2-40B4-BE49-F238E27FC236}">
                  <a16:creationId xmlns:a16="http://schemas.microsoft.com/office/drawing/2014/main" id="{12F80198-EA48-3647-F245-9345FF8FB126}"/>
                </a:ext>
              </a:extLst>
            </p:cNvPr>
            <p:cNvSpPr txBox="1"/>
            <p:nvPr/>
          </p:nvSpPr>
          <p:spPr>
            <a:xfrm>
              <a:off x="103947" y="75372"/>
              <a:ext cx="900872" cy="929447"/>
            </a:xfrm>
            <a:prstGeom prst="rect">
              <a:avLst/>
            </a:prstGeom>
            <a:grpFill/>
          </p:spPr>
          <p:txBody>
            <a:bodyPr lIns="33867" tIns="33867" rIns="33867" bIns="33867" rtlCol="0" anchor="ctr"/>
            <a:lstStyle/>
            <a:p>
              <a:pPr algn="ctr">
                <a:lnSpc>
                  <a:spcPts val="1391"/>
                </a:lnSpc>
              </a:pPr>
              <a:endParaRPr lang="lv-LV" sz="1200" noProof="0" dirty="0"/>
            </a:p>
          </p:txBody>
        </p:sp>
      </p:grpSp>
      <p:grpSp>
        <p:nvGrpSpPr>
          <p:cNvPr id="205" name="Group 6">
            <a:extLst>
              <a:ext uri="{FF2B5EF4-FFF2-40B4-BE49-F238E27FC236}">
                <a16:creationId xmlns:a16="http://schemas.microsoft.com/office/drawing/2014/main" id="{970B6D61-7EC1-16CB-4FD1-C5ACE1E3A070}"/>
              </a:ext>
            </a:extLst>
          </p:cNvPr>
          <p:cNvGrpSpPr/>
          <p:nvPr/>
        </p:nvGrpSpPr>
        <p:grpSpPr>
          <a:xfrm>
            <a:off x="2782798" y="4978031"/>
            <a:ext cx="190500" cy="190500"/>
            <a:chOff x="0" y="0"/>
            <a:chExt cx="1108765" cy="1108765"/>
          </a:xfrm>
          <a:solidFill>
            <a:schemeClr val="accent3"/>
          </a:solidFill>
        </p:grpSpPr>
        <p:sp>
          <p:nvSpPr>
            <p:cNvPr id="206" name="Freeform 7">
              <a:extLst>
                <a:ext uri="{FF2B5EF4-FFF2-40B4-BE49-F238E27FC236}">
                  <a16:creationId xmlns:a16="http://schemas.microsoft.com/office/drawing/2014/main" id="{D31AA74A-A12D-A5CA-4697-0DB318F81902}"/>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207" name="TextBox 8">
              <a:extLst>
                <a:ext uri="{FF2B5EF4-FFF2-40B4-BE49-F238E27FC236}">
                  <a16:creationId xmlns:a16="http://schemas.microsoft.com/office/drawing/2014/main" id="{CF365233-48CA-F116-F06D-6444BD807CF6}"/>
                </a:ext>
              </a:extLst>
            </p:cNvPr>
            <p:cNvSpPr txBox="1"/>
            <p:nvPr/>
          </p:nvSpPr>
          <p:spPr>
            <a:xfrm>
              <a:off x="103947" y="75372"/>
              <a:ext cx="900872" cy="929447"/>
            </a:xfrm>
            <a:prstGeom prst="rect">
              <a:avLst/>
            </a:prstGeom>
            <a:grpFill/>
          </p:spPr>
          <p:txBody>
            <a:bodyPr lIns="33867" tIns="33867" rIns="33867" bIns="33867" rtlCol="0" anchor="ctr"/>
            <a:lstStyle/>
            <a:p>
              <a:pPr algn="ctr">
                <a:lnSpc>
                  <a:spcPts val="1391"/>
                </a:lnSpc>
              </a:pPr>
              <a:endParaRPr lang="lv-LV" sz="1200" noProof="0" dirty="0"/>
            </a:p>
          </p:txBody>
        </p:sp>
      </p:grpSp>
      <p:grpSp>
        <p:nvGrpSpPr>
          <p:cNvPr id="208" name="Group 9">
            <a:extLst>
              <a:ext uri="{FF2B5EF4-FFF2-40B4-BE49-F238E27FC236}">
                <a16:creationId xmlns:a16="http://schemas.microsoft.com/office/drawing/2014/main" id="{22C569B4-1A72-3810-6A8A-0824CE174BE4}"/>
              </a:ext>
            </a:extLst>
          </p:cNvPr>
          <p:cNvGrpSpPr/>
          <p:nvPr/>
        </p:nvGrpSpPr>
        <p:grpSpPr>
          <a:xfrm>
            <a:off x="4581358" y="4987219"/>
            <a:ext cx="190500" cy="190500"/>
            <a:chOff x="0" y="0"/>
            <a:chExt cx="1108765" cy="1108765"/>
          </a:xfrm>
          <a:solidFill>
            <a:schemeClr val="accent3"/>
          </a:solidFill>
        </p:grpSpPr>
        <p:sp>
          <p:nvSpPr>
            <p:cNvPr id="209" name="Freeform 10">
              <a:extLst>
                <a:ext uri="{FF2B5EF4-FFF2-40B4-BE49-F238E27FC236}">
                  <a16:creationId xmlns:a16="http://schemas.microsoft.com/office/drawing/2014/main" id="{8E5EEA9C-AA83-0C5D-C6BB-23FB75F3A68E}"/>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210" name="TextBox 11">
              <a:extLst>
                <a:ext uri="{FF2B5EF4-FFF2-40B4-BE49-F238E27FC236}">
                  <a16:creationId xmlns:a16="http://schemas.microsoft.com/office/drawing/2014/main" id="{FB03119E-66C4-C72A-6FE3-D3BCC96E7C51}"/>
                </a:ext>
              </a:extLst>
            </p:cNvPr>
            <p:cNvSpPr txBox="1"/>
            <p:nvPr/>
          </p:nvSpPr>
          <p:spPr>
            <a:xfrm>
              <a:off x="103947" y="75372"/>
              <a:ext cx="900872" cy="929447"/>
            </a:xfrm>
            <a:prstGeom prst="rect">
              <a:avLst/>
            </a:prstGeom>
            <a:grpFill/>
          </p:spPr>
          <p:txBody>
            <a:bodyPr lIns="33867" tIns="33867" rIns="33867" bIns="33867" rtlCol="0" anchor="ctr"/>
            <a:lstStyle/>
            <a:p>
              <a:pPr algn="ctr">
                <a:lnSpc>
                  <a:spcPts val="1391"/>
                </a:lnSpc>
              </a:pPr>
              <a:endParaRPr lang="lv-LV" sz="1200" noProof="0" dirty="0"/>
            </a:p>
          </p:txBody>
        </p:sp>
      </p:grpSp>
      <p:grpSp>
        <p:nvGrpSpPr>
          <p:cNvPr id="211" name="Group 12">
            <a:extLst>
              <a:ext uri="{FF2B5EF4-FFF2-40B4-BE49-F238E27FC236}">
                <a16:creationId xmlns:a16="http://schemas.microsoft.com/office/drawing/2014/main" id="{E4A1BEBC-F097-C9D6-8447-5B8A05C72543}"/>
              </a:ext>
            </a:extLst>
          </p:cNvPr>
          <p:cNvGrpSpPr/>
          <p:nvPr/>
        </p:nvGrpSpPr>
        <p:grpSpPr>
          <a:xfrm>
            <a:off x="6451445" y="4954206"/>
            <a:ext cx="190500" cy="190500"/>
            <a:chOff x="0" y="0"/>
            <a:chExt cx="1108765" cy="1108765"/>
          </a:xfrm>
          <a:solidFill>
            <a:schemeClr val="accent3"/>
          </a:solidFill>
        </p:grpSpPr>
        <p:sp>
          <p:nvSpPr>
            <p:cNvPr id="212" name="Freeform 13">
              <a:extLst>
                <a:ext uri="{FF2B5EF4-FFF2-40B4-BE49-F238E27FC236}">
                  <a16:creationId xmlns:a16="http://schemas.microsoft.com/office/drawing/2014/main" id="{129115CE-7ECF-EC80-B2BC-39409A5AF8DE}"/>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213" name="TextBox 14">
              <a:extLst>
                <a:ext uri="{FF2B5EF4-FFF2-40B4-BE49-F238E27FC236}">
                  <a16:creationId xmlns:a16="http://schemas.microsoft.com/office/drawing/2014/main" id="{E9C33054-253C-625C-05C1-D51A71E6BF0D}"/>
                </a:ext>
              </a:extLst>
            </p:cNvPr>
            <p:cNvSpPr txBox="1"/>
            <p:nvPr/>
          </p:nvSpPr>
          <p:spPr>
            <a:xfrm>
              <a:off x="103947" y="75372"/>
              <a:ext cx="900872" cy="929447"/>
            </a:xfrm>
            <a:prstGeom prst="rect">
              <a:avLst/>
            </a:prstGeom>
            <a:grpFill/>
          </p:spPr>
          <p:txBody>
            <a:bodyPr lIns="33867" tIns="33867" rIns="33867" bIns="33867" rtlCol="0" anchor="ctr"/>
            <a:lstStyle/>
            <a:p>
              <a:pPr algn="ctr">
                <a:lnSpc>
                  <a:spcPts val="1391"/>
                </a:lnSpc>
              </a:pPr>
              <a:endParaRPr lang="lv-LV" sz="1200" noProof="0" dirty="0"/>
            </a:p>
          </p:txBody>
        </p:sp>
      </p:grpSp>
      <p:grpSp>
        <p:nvGrpSpPr>
          <p:cNvPr id="214" name="Group 15">
            <a:extLst>
              <a:ext uri="{FF2B5EF4-FFF2-40B4-BE49-F238E27FC236}">
                <a16:creationId xmlns:a16="http://schemas.microsoft.com/office/drawing/2014/main" id="{A18DD894-8855-53CA-FAFA-380198A1F352}"/>
              </a:ext>
            </a:extLst>
          </p:cNvPr>
          <p:cNvGrpSpPr/>
          <p:nvPr/>
        </p:nvGrpSpPr>
        <p:grpSpPr>
          <a:xfrm>
            <a:off x="8042533" y="4952219"/>
            <a:ext cx="190500" cy="190500"/>
            <a:chOff x="0" y="0"/>
            <a:chExt cx="1108765" cy="1108765"/>
          </a:xfrm>
          <a:solidFill>
            <a:schemeClr val="accent3"/>
          </a:solidFill>
        </p:grpSpPr>
        <p:sp>
          <p:nvSpPr>
            <p:cNvPr id="215" name="Freeform 16">
              <a:extLst>
                <a:ext uri="{FF2B5EF4-FFF2-40B4-BE49-F238E27FC236}">
                  <a16:creationId xmlns:a16="http://schemas.microsoft.com/office/drawing/2014/main" id="{718E16DC-73C3-3794-04CD-AA282E8E8B94}"/>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216" name="TextBox 17">
              <a:extLst>
                <a:ext uri="{FF2B5EF4-FFF2-40B4-BE49-F238E27FC236}">
                  <a16:creationId xmlns:a16="http://schemas.microsoft.com/office/drawing/2014/main" id="{078591CE-A807-FE8C-8363-8B2A004C676B}"/>
                </a:ext>
              </a:extLst>
            </p:cNvPr>
            <p:cNvSpPr txBox="1"/>
            <p:nvPr/>
          </p:nvSpPr>
          <p:spPr>
            <a:xfrm>
              <a:off x="103947" y="75372"/>
              <a:ext cx="900872" cy="929447"/>
            </a:xfrm>
            <a:prstGeom prst="rect">
              <a:avLst/>
            </a:prstGeom>
            <a:grpFill/>
          </p:spPr>
          <p:txBody>
            <a:bodyPr lIns="33867" tIns="33867" rIns="33867" bIns="33867" rtlCol="0" anchor="ctr"/>
            <a:lstStyle/>
            <a:p>
              <a:pPr algn="ctr">
                <a:lnSpc>
                  <a:spcPts val="1391"/>
                </a:lnSpc>
              </a:pPr>
              <a:endParaRPr lang="lv-LV" sz="1200" noProof="0" dirty="0"/>
            </a:p>
          </p:txBody>
        </p:sp>
      </p:grpSp>
      <p:grpSp>
        <p:nvGrpSpPr>
          <p:cNvPr id="217" name="Group 18">
            <a:extLst>
              <a:ext uri="{FF2B5EF4-FFF2-40B4-BE49-F238E27FC236}">
                <a16:creationId xmlns:a16="http://schemas.microsoft.com/office/drawing/2014/main" id="{9CBA167E-D008-CEE2-24E5-1CF22256430F}"/>
              </a:ext>
            </a:extLst>
          </p:cNvPr>
          <p:cNvGrpSpPr/>
          <p:nvPr/>
        </p:nvGrpSpPr>
        <p:grpSpPr>
          <a:xfrm>
            <a:off x="9613505" y="4965081"/>
            <a:ext cx="190500" cy="190500"/>
            <a:chOff x="0" y="0"/>
            <a:chExt cx="1108765" cy="1108765"/>
          </a:xfrm>
          <a:solidFill>
            <a:schemeClr val="accent3"/>
          </a:solidFill>
        </p:grpSpPr>
        <p:sp>
          <p:nvSpPr>
            <p:cNvPr id="218" name="Freeform 19">
              <a:extLst>
                <a:ext uri="{FF2B5EF4-FFF2-40B4-BE49-F238E27FC236}">
                  <a16:creationId xmlns:a16="http://schemas.microsoft.com/office/drawing/2014/main" id="{84502F8E-CDFB-B5D2-3528-E6D1FA41F0DB}"/>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219" name="TextBox 20">
              <a:extLst>
                <a:ext uri="{FF2B5EF4-FFF2-40B4-BE49-F238E27FC236}">
                  <a16:creationId xmlns:a16="http://schemas.microsoft.com/office/drawing/2014/main" id="{A27FB551-24AD-6D41-D3AD-89099735601A}"/>
                </a:ext>
              </a:extLst>
            </p:cNvPr>
            <p:cNvSpPr txBox="1"/>
            <p:nvPr/>
          </p:nvSpPr>
          <p:spPr>
            <a:xfrm>
              <a:off x="103945" y="75373"/>
              <a:ext cx="900870" cy="929448"/>
            </a:xfrm>
            <a:prstGeom prst="rect">
              <a:avLst/>
            </a:prstGeom>
            <a:grpFill/>
          </p:spPr>
          <p:txBody>
            <a:bodyPr lIns="33867" tIns="33867" rIns="33867" bIns="33867" rtlCol="0" anchor="ctr"/>
            <a:lstStyle/>
            <a:p>
              <a:pPr algn="ctr">
                <a:lnSpc>
                  <a:spcPts val="1391"/>
                </a:lnSpc>
              </a:pPr>
              <a:endParaRPr lang="lv-LV" sz="1200" noProof="0" dirty="0"/>
            </a:p>
          </p:txBody>
        </p:sp>
      </p:grpSp>
      <p:sp>
        <p:nvSpPr>
          <p:cNvPr id="274" name="TextBox 76">
            <a:extLst>
              <a:ext uri="{FF2B5EF4-FFF2-40B4-BE49-F238E27FC236}">
                <a16:creationId xmlns:a16="http://schemas.microsoft.com/office/drawing/2014/main" id="{A98499D0-3A2E-2EE3-B611-92DA5A6D2304}"/>
              </a:ext>
            </a:extLst>
          </p:cNvPr>
          <p:cNvSpPr txBox="1"/>
          <p:nvPr/>
        </p:nvSpPr>
        <p:spPr>
          <a:xfrm>
            <a:off x="4000521" y="3213722"/>
            <a:ext cx="1440000" cy="430887"/>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Mācību grupu veidošana</a:t>
            </a:r>
            <a:endParaRPr lang="lv-LV" sz="1400" b="1" noProof="0" dirty="0">
              <a:solidFill>
                <a:schemeClr val="accent1"/>
              </a:solidFill>
              <a:ea typeface="Verdana"/>
              <a:cs typeface="Arial" panose="020B0604020202020204" pitchFamily="34" charset="0"/>
            </a:endParaRPr>
          </a:p>
        </p:txBody>
      </p:sp>
      <p:sp>
        <p:nvSpPr>
          <p:cNvPr id="275" name="TextBox 77">
            <a:extLst>
              <a:ext uri="{FF2B5EF4-FFF2-40B4-BE49-F238E27FC236}">
                <a16:creationId xmlns:a16="http://schemas.microsoft.com/office/drawing/2014/main" id="{57F1E6D2-DA48-8682-88DC-C96B516CCA81}"/>
              </a:ext>
            </a:extLst>
          </p:cNvPr>
          <p:cNvSpPr txBox="1"/>
          <p:nvPr/>
        </p:nvSpPr>
        <p:spPr>
          <a:xfrm>
            <a:off x="1797425" y="3169024"/>
            <a:ext cx="2066941" cy="1508105"/>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rPr>
              <a:t>Izglītības iestāžu piedāvājuma vērtēšana</a:t>
            </a:r>
          </a:p>
          <a:p>
            <a:pPr marL="171450" indent="-171450" algn="ctr">
              <a:buFont typeface="Wingdings"/>
              <a:buChar char="ü"/>
            </a:pPr>
            <a:r>
              <a:rPr lang="lv-LV" sz="1400" noProof="0" dirty="0">
                <a:solidFill>
                  <a:schemeClr val="accent1"/>
                </a:solidFill>
                <a:ea typeface="Verdana"/>
                <a:cs typeface="Arial" panose="020B0604020202020204" pitchFamily="34" charset="0"/>
              </a:rPr>
              <a:t>Lēmums</a:t>
            </a:r>
            <a:endParaRPr lang="lv-LV" sz="1400" noProof="0" dirty="0">
              <a:solidFill>
                <a:schemeClr val="accent1"/>
              </a:solidFill>
              <a:cs typeface="Arial" panose="020B0604020202020204" pitchFamily="34" charset="0"/>
            </a:endParaRPr>
          </a:p>
          <a:p>
            <a:pPr marL="171450" indent="-171450" algn="ctr">
              <a:buFont typeface="Wingdings"/>
              <a:buChar char="ü"/>
            </a:pPr>
            <a:r>
              <a:rPr lang="lv-LV" sz="1400" noProof="0" dirty="0">
                <a:solidFill>
                  <a:schemeClr val="accent1"/>
                </a:solidFill>
                <a:ea typeface="Verdana"/>
                <a:cs typeface="Arial" panose="020B0604020202020204" pitchFamily="34" charset="0"/>
              </a:rPr>
              <a:t>Sadarbības līgumu slēgšana</a:t>
            </a:r>
          </a:p>
          <a:p>
            <a:pPr marL="171450" indent="-171450" algn="ctr">
              <a:buFont typeface="Wingdings"/>
              <a:buChar char="ü"/>
            </a:pPr>
            <a:r>
              <a:rPr lang="lv-LV" sz="1400" noProof="0" dirty="0">
                <a:solidFill>
                  <a:schemeClr val="accent1"/>
                </a:solidFill>
                <a:ea typeface="Verdana"/>
                <a:cs typeface="Arial" panose="020B0604020202020204" pitchFamily="34" charset="0"/>
              </a:rPr>
              <a:t>Platformas sagatavošana</a:t>
            </a:r>
          </a:p>
        </p:txBody>
      </p:sp>
      <p:sp>
        <p:nvSpPr>
          <p:cNvPr id="277" name="TextBox 79">
            <a:extLst>
              <a:ext uri="{FF2B5EF4-FFF2-40B4-BE49-F238E27FC236}">
                <a16:creationId xmlns:a16="http://schemas.microsoft.com/office/drawing/2014/main" id="{1B969AB4-F095-C1B8-C866-820A4009FD83}"/>
              </a:ext>
            </a:extLst>
          </p:cNvPr>
          <p:cNvSpPr txBox="1"/>
          <p:nvPr/>
        </p:nvSpPr>
        <p:spPr>
          <a:xfrm>
            <a:off x="331570" y="5282906"/>
            <a:ext cx="1440000" cy="430887"/>
          </a:xfrm>
          <a:prstGeom prst="rect">
            <a:avLst/>
          </a:prstGeom>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 </a:t>
            </a:r>
            <a:r>
              <a:rPr lang="lv-LV" sz="1400" b="1" dirty="0">
                <a:solidFill>
                  <a:schemeClr val="accent1"/>
                </a:solidFill>
                <a:ea typeface="Verdana"/>
                <a:cs typeface="Arial" panose="020B0604020202020204" pitchFamily="34" charset="0"/>
                <a:sym typeface="Verdana"/>
              </a:rPr>
              <a:t>06</a:t>
            </a:r>
            <a:r>
              <a:rPr lang="lv-LV" sz="1400" b="1" noProof="0" dirty="0">
                <a:solidFill>
                  <a:schemeClr val="accent1"/>
                </a:solidFill>
                <a:ea typeface="Verdana"/>
                <a:cs typeface="Arial" panose="020B0604020202020204" pitchFamily="34" charset="0"/>
                <a:sym typeface="Verdana"/>
              </a:rPr>
              <a:t>.03.2026. -31.03.2026.</a:t>
            </a:r>
          </a:p>
        </p:txBody>
      </p:sp>
      <p:sp>
        <p:nvSpPr>
          <p:cNvPr id="279" name="TextBox 81">
            <a:extLst>
              <a:ext uri="{FF2B5EF4-FFF2-40B4-BE49-F238E27FC236}">
                <a16:creationId xmlns:a16="http://schemas.microsoft.com/office/drawing/2014/main" id="{08701397-C351-B57E-BFB9-E6DCE6309503}"/>
              </a:ext>
            </a:extLst>
          </p:cNvPr>
          <p:cNvSpPr txBox="1"/>
          <p:nvPr/>
        </p:nvSpPr>
        <p:spPr>
          <a:xfrm>
            <a:off x="2158047" y="5212738"/>
            <a:ext cx="1439999" cy="430887"/>
          </a:xfrm>
          <a:prstGeom prst="rect">
            <a:avLst/>
          </a:prstGeom>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01.04.2026.</a:t>
            </a:r>
            <a:endParaRPr lang="lv-LV" sz="1400" b="1" noProof="0" dirty="0">
              <a:solidFill>
                <a:schemeClr val="accent1"/>
              </a:solidFill>
              <a:ea typeface="Verdana"/>
              <a:cs typeface="Arial" panose="020B0604020202020204" pitchFamily="34" charset="0"/>
            </a:endParaRPr>
          </a:p>
          <a:p>
            <a:pPr algn="ctr"/>
            <a:r>
              <a:rPr lang="lv-LV" sz="1400" b="1" noProof="0" dirty="0">
                <a:solidFill>
                  <a:schemeClr val="accent1"/>
                </a:solidFill>
                <a:ea typeface="Verdana"/>
                <a:cs typeface="Arial" panose="020B0604020202020204" pitchFamily="34" charset="0"/>
              </a:rPr>
              <a:t>-30.04.2026.</a:t>
            </a:r>
          </a:p>
        </p:txBody>
      </p:sp>
      <p:sp>
        <p:nvSpPr>
          <p:cNvPr id="282" name="TextBox 84">
            <a:extLst>
              <a:ext uri="{FF2B5EF4-FFF2-40B4-BE49-F238E27FC236}">
                <a16:creationId xmlns:a16="http://schemas.microsoft.com/office/drawing/2014/main" id="{D349FACF-F868-E3ED-6D98-3CC7BB05CF31}"/>
              </a:ext>
            </a:extLst>
          </p:cNvPr>
          <p:cNvSpPr txBox="1"/>
          <p:nvPr/>
        </p:nvSpPr>
        <p:spPr>
          <a:xfrm>
            <a:off x="3519627" y="5221926"/>
            <a:ext cx="2406701" cy="1392689"/>
          </a:xfrm>
          <a:prstGeom prst="rect">
            <a:avLst/>
          </a:prstGeom>
        </p:spPr>
        <p:txBody>
          <a:bodyPr wrap="square" lIns="0" tIns="0" rIns="0" bIns="0" rtlCol="0" anchor="t">
            <a:spAutoFit/>
          </a:bodyPr>
          <a:lstStyle/>
          <a:p>
            <a:pPr algn="ctr"/>
            <a:r>
              <a:rPr lang="lv-LV" sz="1300" b="1" noProof="0" dirty="0">
                <a:solidFill>
                  <a:schemeClr val="accent1"/>
                </a:solidFill>
                <a:ea typeface="Verdana"/>
                <a:cs typeface="Arial" panose="020B0604020202020204" pitchFamily="34" charset="0"/>
                <a:sym typeface="Verdana"/>
              </a:rPr>
              <a:t>• Pastāvīgi īstenojamām profesionālās tālākizglītības programmām – līdz Projekta īstenošanas beigām</a:t>
            </a:r>
          </a:p>
          <a:p>
            <a:pPr algn="ctr"/>
            <a:r>
              <a:rPr lang="lv-LV" sz="1300" b="1" noProof="0" dirty="0">
                <a:solidFill>
                  <a:schemeClr val="accent1"/>
                </a:solidFill>
                <a:ea typeface="Verdana"/>
                <a:cs typeface="Arial" panose="020B0604020202020204" pitchFamily="34" charset="0"/>
                <a:sym typeface="Verdana"/>
              </a:rPr>
              <a:t>• Pārējām – provizoriski līdz 2026. gada 13. augustam</a:t>
            </a:r>
            <a:endParaRPr lang="lv-LV" sz="1300" b="1" noProof="0" dirty="0">
              <a:solidFill>
                <a:schemeClr val="accent1"/>
              </a:solidFill>
              <a:ea typeface="Verdana"/>
              <a:cs typeface="Arial" panose="020B0604020202020204" pitchFamily="34" charset="0"/>
            </a:endParaRPr>
          </a:p>
          <a:p>
            <a:pPr algn="ctr">
              <a:lnSpc>
                <a:spcPts val="1450"/>
              </a:lnSpc>
            </a:pPr>
            <a:endParaRPr lang="lv-LV" sz="1300" b="1" noProof="0" dirty="0">
              <a:solidFill>
                <a:schemeClr val="accent1"/>
              </a:solidFill>
              <a:ea typeface="Montserrat Bold"/>
              <a:cs typeface="Montserrat Bold"/>
              <a:sym typeface="Montserrat Bold"/>
            </a:endParaRPr>
          </a:p>
        </p:txBody>
      </p:sp>
      <p:sp>
        <p:nvSpPr>
          <p:cNvPr id="283" name="TextBox 85">
            <a:extLst>
              <a:ext uri="{FF2B5EF4-FFF2-40B4-BE49-F238E27FC236}">
                <a16:creationId xmlns:a16="http://schemas.microsoft.com/office/drawing/2014/main" id="{C71832D8-2E95-859D-6BCA-0D5AF3CF6B58}"/>
              </a:ext>
            </a:extLst>
          </p:cNvPr>
          <p:cNvSpPr txBox="1"/>
          <p:nvPr/>
        </p:nvSpPr>
        <p:spPr>
          <a:xfrm>
            <a:off x="5648328" y="3213722"/>
            <a:ext cx="1795176" cy="861774"/>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rPr>
              <a:t>Karjeras konsultācijas un personu pieteikšanās mācībām</a:t>
            </a:r>
          </a:p>
        </p:txBody>
      </p:sp>
      <p:sp>
        <p:nvSpPr>
          <p:cNvPr id="285" name="TextBox 87">
            <a:extLst>
              <a:ext uri="{FF2B5EF4-FFF2-40B4-BE49-F238E27FC236}">
                <a16:creationId xmlns:a16="http://schemas.microsoft.com/office/drawing/2014/main" id="{E50209C8-1CA7-2539-F1A4-C108969C4441}"/>
              </a:ext>
            </a:extLst>
          </p:cNvPr>
          <p:cNvSpPr txBox="1"/>
          <p:nvPr/>
        </p:nvSpPr>
        <p:spPr>
          <a:xfrm>
            <a:off x="5931074" y="5201074"/>
            <a:ext cx="1229684" cy="646331"/>
          </a:xfrm>
          <a:prstGeom prst="rect">
            <a:avLst/>
          </a:prstGeom>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Provizoriski sākot ar 2026. gada maiju </a:t>
            </a:r>
            <a:endParaRPr lang="lv-LV" sz="1400" b="1" noProof="0" dirty="0">
              <a:solidFill>
                <a:schemeClr val="accent1"/>
              </a:solidFill>
              <a:ea typeface="Verdana"/>
              <a:cs typeface="Arial" panose="020B0604020202020204" pitchFamily="34" charset="0"/>
            </a:endParaRPr>
          </a:p>
        </p:txBody>
      </p:sp>
      <p:sp>
        <p:nvSpPr>
          <p:cNvPr id="286" name="TextBox 88">
            <a:extLst>
              <a:ext uri="{FF2B5EF4-FFF2-40B4-BE49-F238E27FC236}">
                <a16:creationId xmlns:a16="http://schemas.microsoft.com/office/drawing/2014/main" id="{CEAE209E-5915-5B31-E422-A09DFED34D24}"/>
              </a:ext>
            </a:extLst>
          </p:cNvPr>
          <p:cNvSpPr txBox="1"/>
          <p:nvPr/>
        </p:nvSpPr>
        <p:spPr>
          <a:xfrm>
            <a:off x="7430992" y="3219704"/>
            <a:ext cx="1346626" cy="646331"/>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rPr>
              <a:t>Mērķa grupas atbilstības pārbaudes</a:t>
            </a:r>
          </a:p>
        </p:txBody>
      </p:sp>
      <p:sp>
        <p:nvSpPr>
          <p:cNvPr id="288" name="TextBox 90">
            <a:extLst>
              <a:ext uri="{FF2B5EF4-FFF2-40B4-BE49-F238E27FC236}">
                <a16:creationId xmlns:a16="http://schemas.microsoft.com/office/drawing/2014/main" id="{3C497CCB-E0BB-A3D7-47A6-A5DAB7A5C6CC}"/>
              </a:ext>
            </a:extLst>
          </p:cNvPr>
          <p:cNvSpPr txBox="1"/>
          <p:nvPr/>
        </p:nvSpPr>
        <p:spPr>
          <a:xfrm>
            <a:off x="7660028" y="5217813"/>
            <a:ext cx="1023719" cy="646331"/>
          </a:xfrm>
          <a:prstGeom prst="rect">
            <a:avLst/>
          </a:prstGeom>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Platforma nodrošina automātiski</a:t>
            </a:r>
            <a:endParaRPr lang="lv-LV" sz="1400" b="1" noProof="0" dirty="0">
              <a:solidFill>
                <a:schemeClr val="accent1"/>
              </a:solidFill>
              <a:ea typeface="Verdana"/>
              <a:cs typeface="Arial" panose="020B0604020202020204" pitchFamily="34" charset="0"/>
            </a:endParaRPr>
          </a:p>
        </p:txBody>
      </p:sp>
      <p:sp>
        <p:nvSpPr>
          <p:cNvPr id="289" name="TextBox 91">
            <a:extLst>
              <a:ext uri="{FF2B5EF4-FFF2-40B4-BE49-F238E27FC236}">
                <a16:creationId xmlns:a16="http://schemas.microsoft.com/office/drawing/2014/main" id="{91B50D61-B950-9432-7E3C-51D356F13E92}"/>
              </a:ext>
            </a:extLst>
          </p:cNvPr>
          <p:cNvSpPr txBox="1"/>
          <p:nvPr/>
        </p:nvSpPr>
        <p:spPr>
          <a:xfrm>
            <a:off x="8917604" y="3220859"/>
            <a:ext cx="1439999" cy="861774"/>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rPr>
              <a:t>Mācību grupu komplektēšana, mācību līgumu slēgšana</a:t>
            </a:r>
          </a:p>
        </p:txBody>
      </p:sp>
      <p:sp>
        <p:nvSpPr>
          <p:cNvPr id="291" name="TextBox 93">
            <a:extLst>
              <a:ext uri="{FF2B5EF4-FFF2-40B4-BE49-F238E27FC236}">
                <a16:creationId xmlns:a16="http://schemas.microsoft.com/office/drawing/2014/main" id="{1F145B6F-E7BC-C6D7-E034-DB514E81C196}"/>
              </a:ext>
            </a:extLst>
          </p:cNvPr>
          <p:cNvSpPr txBox="1"/>
          <p:nvPr/>
        </p:nvSpPr>
        <p:spPr>
          <a:xfrm>
            <a:off x="9053687" y="5201074"/>
            <a:ext cx="1502929" cy="861774"/>
          </a:xfrm>
          <a:prstGeom prst="rect">
            <a:avLst/>
          </a:prstGeom>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Atbilstoši pieteikumiem un mērķa grupas rezultātiem</a:t>
            </a:r>
          </a:p>
        </p:txBody>
      </p:sp>
      <p:sp>
        <p:nvSpPr>
          <p:cNvPr id="292" name="TextBox 94">
            <a:extLst>
              <a:ext uri="{FF2B5EF4-FFF2-40B4-BE49-F238E27FC236}">
                <a16:creationId xmlns:a16="http://schemas.microsoft.com/office/drawing/2014/main" id="{A8785DF8-5746-AD82-EF8C-0DA3DAD10C96}"/>
              </a:ext>
            </a:extLst>
          </p:cNvPr>
          <p:cNvSpPr txBox="1"/>
          <p:nvPr/>
        </p:nvSpPr>
        <p:spPr>
          <a:xfrm>
            <a:off x="10559725" y="3224113"/>
            <a:ext cx="1439999" cy="430887"/>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rPr>
              <a:t>Mācību uzsākšana</a:t>
            </a:r>
          </a:p>
        </p:txBody>
      </p:sp>
      <p:sp>
        <p:nvSpPr>
          <p:cNvPr id="294" name="TextBox 96">
            <a:extLst>
              <a:ext uri="{FF2B5EF4-FFF2-40B4-BE49-F238E27FC236}">
                <a16:creationId xmlns:a16="http://schemas.microsoft.com/office/drawing/2014/main" id="{9D0354EB-155A-9984-7A36-7935B21F54F7}"/>
              </a:ext>
            </a:extLst>
          </p:cNvPr>
          <p:cNvSpPr txBox="1"/>
          <p:nvPr/>
        </p:nvSpPr>
        <p:spPr>
          <a:xfrm>
            <a:off x="10642004" y="5223005"/>
            <a:ext cx="1275442" cy="771109"/>
          </a:xfrm>
          <a:prstGeom prst="rect">
            <a:avLst/>
          </a:prstGeom>
        </p:spPr>
        <p:txBody>
          <a:bodyPr wrap="square" lIns="0" tIns="0" rIns="0" bIns="0" rtlCol="0" anchor="t">
            <a:spAutoFit/>
          </a:bodyPr>
          <a:lstStyle/>
          <a:p>
            <a:pPr algn="ctr">
              <a:lnSpc>
                <a:spcPts val="1450"/>
              </a:lnSpc>
            </a:pPr>
            <a:r>
              <a:rPr lang="lv-LV" sz="1400" b="1" noProof="0" dirty="0">
                <a:solidFill>
                  <a:schemeClr val="accent1"/>
                </a:solidFill>
                <a:ea typeface="Verdana"/>
                <a:cs typeface="Arial" panose="020B0604020202020204" pitchFamily="34" charset="0"/>
                <a:sym typeface="Verdana"/>
              </a:rPr>
              <a:t>Atbilstoši izveidotajām mācību grupām</a:t>
            </a:r>
          </a:p>
          <a:p>
            <a:pPr algn="ctr">
              <a:lnSpc>
                <a:spcPts val="1450"/>
              </a:lnSpc>
            </a:pPr>
            <a:endParaRPr lang="lv-LV" sz="1400" b="1" noProof="0" dirty="0">
              <a:solidFill>
                <a:schemeClr val="accent1"/>
              </a:solidFill>
              <a:ea typeface="Montserrat Bold"/>
              <a:cs typeface="Montserrat Bold"/>
              <a:sym typeface="Montserrat Bold"/>
            </a:endParaRPr>
          </a:p>
        </p:txBody>
      </p:sp>
      <p:sp>
        <p:nvSpPr>
          <p:cNvPr id="355" name="Title 1">
            <a:extLst>
              <a:ext uri="{FF2B5EF4-FFF2-40B4-BE49-F238E27FC236}">
                <a16:creationId xmlns:a16="http://schemas.microsoft.com/office/drawing/2014/main" id="{81E4278B-3992-4079-750D-7AEDEB1BC4DC}"/>
              </a:ext>
            </a:extLst>
          </p:cNvPr>
          <p:cNvSpPr>
            <a:spLocks noGrp="1"/>
          </p:cNvSpPr>
          <p:nvPr>
            <p:ph type="title"/>
          </p:nvPr>
        </p:nvSpPr>
        <p:spPr>
          <a:xfrm>
            <a:off x="566240" y="366732"/>
            <a:ext cx="5723068" cy="1142815"/>
          </a:xfrm>
        </p:spPr>
        <p:txBody>
          <a:bodyPr>
            <a:normAutofit/>
          </a:bodyPr>
          <a:lstStyle/>
          <a:p>
            <a:r>
              <a:rPr lang="lv-LV" sz="4000" noProof="0" dirty="0">
                <a:solidFill>
                  <a:srgbClr val="554570"/>
                </a:solidFill>
                <a:latin typeface="+mj-lt"/>
              </a:rPr>
              <a:t>Provizoriskais laika grafiks</a:t>
            </a:r>
          </a:p>
        </p:txBody>
      </p:sp>
      <p:grpSp>
        <p:nvGrpSpPr>
          <p:cNvPr id="433" name="Group 432">
            <a:extLst>
              <a:ext uri="{FF2B5EF4-FFF2-40B4-BE49-F238E27FC236}">
                <a16:creationId xmlns:a16="http://schemas.microsoft.com/office/drawing/2014/main" id="{DEF9E158-A130-1998-B8FC-C5DCBC771FCF}"/>
              </a:ext>
            </a:extLst>
          </p:cNvPr>
          <p:cNvGrpSpPr/>
          <p:nvPr/>
        </p:nvGrpSpPr>
        <p:grpSpPr>
          <a:xfrm>
            <a:off x="9301849" y="2067982"/>
            <a:ext cx="792000" cy="792000"/>
            <a:chOff x="9153291" y="1847729"/>
            <a:chExt cx="720000" cy="720000"/>
          </a:xfrm>
        </p:grpSpPr>
        <p:sp>
          <p:nvSpPr>
            <p:cNvPr id="323" name="Freeform 31">
              <a:extLst>
                <a:ext uri="{FF2B5EF4-FFF2-40B4-BE49-F238E27FC236}">
                  <a16:creationId xmlns:a16="http://schemas.microsoft.com/office/drawing/2014/main" id="{4AC593CC-C760-77AE-0A2B-3758D5A6A127}"/>
                </a:ext>
              </a:extLst>
            </p:cNvPr>
            <p:cNvSpPr/>
            <p:nvPr/>
          </p:nvSpPr>
          <p:spPr>
            <a:xfrm>
              <a:off x="9153291" y="1847729"/>
              <a:ext cx="720000" cy="72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356" name="Freeform 92">
              <a:extLst>
                <a:ext uri="{FF2B5EF4-FFF2-40B4-BE49-F238E27FC236}">
                  <a16:creationId xmlns:a16="http://schemas.microsoft.com/office/drawing/2014/main" id="{59E4A51C-088B-49E9-C3FD-04ECA9AD13E5}"/>
                </a:ext>
              </a:extLst>
            </p:cNvPr>
            <p:cNvSpPr/>
            <p:nvPr/>
          </p:nvSpPr>
          <p:spPr>
            <a:xfrm>
              <a:off x="9341677" y="2002521"/>
              <a:ext cx="396000" cy="432000"/>
            </a:xfrm>
            <a:custGeom>
              <a:avLst/>
              <a:gdLst/>
              <a:ahLst/>
              <a:cxnLst/>
              <a:rect l="l" t="t" r="r" b="b"/>
              <a:pathLst>
                <a:path w="575644" h="596242">
                  <a:moveTo>
                    <a:pt x="0" y="0"/>
                  </a:moveTo>
                  <a:lnTo>
                    <a:pt x="575644" y="0"/>
                  </a:lnTo>
                  <a:lnTo>
                    <a:pt x="575644" y="596242"/>
                  </a:lnTo>
                  <a:lnTo>
                    <a:pt x="0" y="596242"/>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lv-LV" noProof="0" dirty="0"/>
            </a:p>
          </p:txBody>
        </p:sp>
      </p:grpSp>
      <p:grpSp>
        <p:nvGrpSpPr>
          <p:cNvPr id="427" name="Group 426">
            <a:extLst>
              <a:ext uri="{FF2B5EF4-FFF2-40B4-BE49-F238E27FC236}">
                <a16:creationId xmlns:a16="http://schemas.microsoft.com/office/drawing/2014/main" id="{153C0168-B56D-9236-55E7-064AB772A9E5}"/>
              </a:ext>
            </a:extLst>
          </p:cNvPr>
          <p:cNvGrpSpPr/>
          <p:nvPr/>
        </p:nvGrpSpPr>
        <p:grpSpPr>
          <a:xfrm>
            <a:off x="2469868" y="2058363"/>
            <a:ext cx="792000" cy="792000"/>
            <a:chOff x="2303936" y="1851659"/>
            <a:chExt cx="720000" cy="720000"/>
          </a:xfrm>
        </p:grpSpPr>
        <p:sp>
          <p:nvSpPr>
            <p:cNvPr id="319" name="Freeform 31">
              <a:extLst>
                <a:ext uri="{FF2B5EF4-FFF2-40B4-BE49-F238E27FC236}">
                  <a16:creationId xmlns:a16="http://schemas.microsoft.com/office/drawing/2014/main" id="{D0CBBC02-3F48-0C6D-EB90-E00359D9ABB6}"/>
                </a:ext>
              </a:extLst>
            </p:cNvPr>
            <p:cNvSpPr/>
            <p:nvPr/>
          </p:nvSpPr>
          <p:spPr>
            <a:xfrm>
              <a:off x="2303936" y="1851659"/>
              <a:ext cx="720000" cy="72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359" name="Freeform 94">
              <a:extLst>
                <a:ext uri="{FF2B5EF4-FFF2-40B4-BE49-F238E27FC236}">
                  <a16:creationId xmlns:a16="http://schemas.microsoft.com/office/drawing/2014/main" id="{2D25FEBE-496E-EED1-A073-CBBAC5D93765}"/>
                </a:ext>
              </a:extLst>
            </p:cNvPr>
            <p:cNvSpPr/>
            <p:nvPr/>
          </p:nvSpPr>
          <p:spPr>
            <a:xfrm>
              <a:off x="2456396" y="1974608"/>
              <a:ext cx="468000" cy="468000"/>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lv-LV" noProof="0" dirty="0"/>
            </a:p>
          </p:txBody>
        </p:sp>
      </p:grpSp>
      <p:grpSp>
        <p:nvGrpSpPr>
          <p:cNvPr id="432" name="Group 431">
            <a:extLst>
              <a:ext uri="{FF2B5EF4-FFF2-40B4-BE49-F238E27FC236}">
                <a16:creationId xmlns:a16="http://schemas.microsoft.com/office/drawing/2014/main" id="{BDAAB493-22D1-54D4-96DF-E1327F93B32A}"/>
              </a:ext>
            </a:extLst>
          </p:cNvPr>
          <p:cNvGrpSpPr/>
          <p:nvPr/>
        </p:nvGrpSpPr>
        <p:grpSpPr>
          <a:xfrm>
            <a:off x="7741638" y="2067982"/>
            <a:ext cx="792000" cy="792000"/>
            <a:chOff x="7503917" y="1860670"/>
            <a:chExt cx="720000" cy="720000"/>
          </a:xfrm>
        </p:grpSpPr>
        <p:sp>
          <p:nvSpPr>
            <p:cNvPr id="322" name="Freeform 31">
              <a:extLst>
                <a:ext uri="{FF2B5EF4-FFF2-40B4-BE49-F238E27FC236}">
                  <a16:creationId xmlns:a16="http://schemas.microsoft.com/office/drawing/2014/main" id="{7A0B5252-7214-A2A0-0CE3-7DFA1C73E843}"/>
                </a:ext>
              </a:extLst>
            </p:cNvPr>
            <p:cNvSpPr/>
            <p:nvPr/>
          </p:nvSpPr>
          <p:spPr>
            <a:xfrm>
              <a:off x="7503917" y="1860670"/>
              <a:ext cx="720000" cy="72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360" name="Freeform 94">
              <a:extLst>
                <a:ext uri="{FF2B5EF4-FFF2-40B4-BE49-F238E27FC236}">
                  <a16:creationId xmlns:a16="http://schemas.microsoft.com/office/drawing/2014/main" id="{A996CD81-2E96-E9FB-E4D8-C0C094FF8217}"/>
                </a:ext>
              </a:extLst>
            </p:cNvPr>
            <p:cNvSpPr/>
            <p:nvPr/>
          </p:nvSpPr>
          <p:spPr>
            <a:xfrm>
              <a:off x="7662120" y="1982059"/>
              <a:ext cx="468000" cy="468000"/>
            </a:xfrm>
            <a:custGeom>
              <a:avLst/>
              <a:gdLst/>
              <a:ahLst/>
              <a:cxnLst/>
              <a:rect l="l" t="t" r="r" b="b"/>
              <a:pathLst>
                <a:path w="611691" h="611691">
                  <a:moveTo>
                    <a:pt x="0" y="0"/>
                  </a:moveTo>
                  <a:lnTo>
                    <a:pt x="611691" y="0"/>
                  </a:lnTo>
                  <a:lnTo>
                    <a:pt x="611691" y="611692"/>
                  </a:lnTo>
                  <a:lnTo>
                    <a:pt x="0" y="611692"/>
                  </a:lnTo>
                  <a:lnTo>
                    <a:pt x="0" y="0"/>
                  </a:lnTo>
                  <a:close/>
                </a:path>
              </a:pathLst>
            </a:custGeom>
            <a:blipFill>
              <a:blip r:embed="rId7">
                <a:extLst>
                  <a:ext uri="{96DAC541-7B7A-43D3-8B79-37D633B846F1}">
                    <asvg:svgBlip xmlns:asvg="http://schemas.microsoft.com/office/drawing/2016/SVG/main" r:embed="rId8"/>
                  </a:ext>
                </a:extLst>
              </a:blip>
              <a:stretch>
                <a:fillRect/>
              </a:stretch>
            </a:blipFill>
            <a:ln cap="sq">
              <a:noFill/>
              <a:prstDash val="solid"/>
              <a:miter/>
            </a:ln>
          </p:spPr>
          <p:txBody>
            <a:bodyPr/>
            <a:lstStyle/>
            <a:p>
              <a:endParaRPr lang="lv-LV" noProof="0" dirty="0"/>
            </a:p>
          </p:txBody>
        </p:sp>
      </p:grpSp>
      <p:sp>
        <p:nvSpPr>
          <p:cNvPr id="408" name="TextBox 82">
            <a:extLst>
              <a:ext uri="{FF2B5EF4-FFF2-40B4-BE49-F238E27FC236}">
                <a16:creationId xmlns:a16="http://schemas.microsoft.com/office/drawing/2014/main" id="{22BBB9F5-11FD-86DA-B96F-EBC1040A23E1}"/>
              </a:ext>
            </a:extLst>
          </p:cNvPr>
          <p:cNvSpPr txBox="1"/>
          <p:nvPr/>
        </p:nvSpPr>
        <p:spPr>
          <a:xfrm>
            <a:off x="13043928" y="4980818"/>
            <a:ext cx="571803" cy="203598"/>
          </a:xfrm>
          <a:prstGeom prst="rect">
            <a:avLst/>
          </a:prstGeom>
        </p:spPr>
        <p:txBody>
          <a:bodyPr lIns="50800" tIns="50800" rIns="50800" bIns="50800" rtlCol="0" anchor="ctr"/>
          <a:lstStyle/>
          <a:p>
            <a:pPr algn="ctr">
              <a:lnSpc>
                <a:spcPts val="2659"/>
              </a:lnSpc>
            </a:pPr>
            <a:endParaRPr lang="lv-LV" noProof="0" dirty="0"/>
          </a:p>
        </p:txBody>
      </p:sp>
      <p:grpSp>
        <p:nvGrpSpPr>
          <p:cNvPr id="431" name="Group 430">
            <a:extLst>
              <a:ext uri="{FF2B5EF4-FFF2-40B4-BE49-F238E27FC236}">
                <a16:creationId xmlns:a16="http://schemas.microsoft.com/office/drawing/2014/main" id="{02B0440D-B548-EBEE-452C-ED1FBE2617B7}"/>
              </a:ext>
            </a:extLst>
          </p:cNvPr>
          <p:cNvGrpSpPr/>
          <p:nvPr/>
        </p:nvGrpSpPr>
        <p:grpSpPr>
          <a:xfrm>
            <a:off x="6144083" y="2067982"/>
            <a:ext cx="792000" cy="792000"/>
            <a:chOff x="5860992" y="1838059"/>
            <a:chExt cx="720000" cy="720000"/>
          </a:xfrm>
        </p:grpSpPr>
        <p:sp>
          <p:nvSpPr>
            <p:cNvPr id="321" name="Freeform 31">
              <a:extLst>
                <a:ext uri="{FF2B5EF4-FFF2-40B4-BE49-F238E27FC236}">
                  <a16:creationId xmlns:a16="http://schemas.microsoft.com/office/drawing/2014/main" id="{EB57293A-5545-FA2B-6AB1-BA62F096CE30}"/>
                </a:ext>
              </a:extLst>
            </p:cNvPr>
            <p:cNvSpPr/>
            <p:nvPr/>
          </p:nvSpPr>
          <p:spPr>
            <a:xfrm>
              <a:off x="5860992" y="1838059"/>
              <a:ext cx="720000" cy="72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416" name="Freeform 96">
              <a:extLst>
                <a:ext uri="{FF2B5EF4-FFF2-40B4-BE49-F238E27FC236}">
                  <a16:creationId xmlns:a16="http://schemas.microsoft.com/office/drawing/2014/main" id="{7863E168-43A8-2171-098B-55C43F3C4E80}"/>
                </a:ext>
              </a:extLst>
            </p:cNvPr>
            <p:cNvSpPr/>
            <p:nvPr/>
          </p:nvSpPr>
          <p:spPr>
            <a:xfrm>
              <a:off x="6011624" y="1960761"/>
              <a:ext cx="432000" cy="432000"/>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lv-LV" noProof="0" dirty="0"/>
            </a:p>
          </p:txBody>
        </p:sp>
      </p:grpSp>
      <p:grpSp>
        <p:nvGrpSpPr>
          <p:cNvPr id="434" name="Group 433">
            <a:extLst>
              <a:ext uri="{FF2B5EF4-FFF2-40B4-BE49-F238E27FC236}">
                <a16:creationId xmlns:a16="http://schemas.microsoft.com/office/drawing/2014/main" id="{28CF1F00-DA51-9591-9EE9-7AB0675F6326}"/>
              </a:ext>
            </a:extLst>
          </p:cNvPr>
          <p:cNvGrpSpPr/>
          <p:nvPr/>
        </p:nvGrpSpPr>
        <p:grpSpPr>
          <a:xfrm>
            <a:off x="10883724" y="2067982"/>
            <a:ext cx="792000" cy="792000"/>
            <a:chOff x="10780990" y="1860670"/>
            <a:chExt cx="720000" cy="720000"/>
          </a:xfrm>
        </p:grpSpPr>
        <p:sp>
          <p:nvSpPr>
            <p:cNvPr id="324" name="Freeform 31">
              <a:extLst>
                <a:ext uri="{FF2B5EF4-FFF2-40B4-BE49-F238E27FC236}">
                  <a16:creationId xmlns:a16="http://schemas.microsoft.com/office/drawing/2014/main" id="{FAE6A870-AF57-8820-3F36-22CE1ED27043}"/>
                </a:ext>
              </a:extLst>
            </p:cNvPr>
            <p:cNvSpPr/>
            <p:nvPr/>
          </p:nvSpPr>
          <p:spPr>
            <a:xfrm>
              <a:off x="10780990" y="1860670"/>
              <a:ext cx="720000" cy="72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422" name="Freeform 19">
              <a:extLst>
                <a:ext uri="{FF2B5EF4-FFF2-40B4-BE49-F238E27FC236}">
                  <a16:creationId xmlns:a16="http://schemas.microsoft.com/office/drawing/2014/main" id="{74942F01-F177-3EFD-9C17-FB0DF77BB897}"/>
                </a:ext>
              </a:extLst>
            </p:cNvPr>
            <p:cNvSpPr/>
            <p:nvPr/>
          </p:nvSpPr>
          <p:spPr>
            <a:xfrm>
              <a:off x="10899612" y="1971750"/>
              <a:ext cx="468000" cy="468000"/>
            </a:xfrm>
            <a:custGeom>
              <a:avLst/>
              <a:gdLst/>
              <a:ahLst/>
              <a:cxnLst/>
              <a:rect l="l" t="t" r="r" b="b"/>
              <a:pathLst>
                <a:path w="838829" h="838829">
                  <a:moveTo>
                    <a:pt x="0" y="0"/>
                  </a:moveTo>
                  <a:lnTo>
                    <a:pt x="838829" y="0"/>
                  </a:lnTo>
                  <a:lnTo>
                    <a:pt x="838829" y="838828"/>
                  </a:lnTo>
                  <a:lnTo>
                    <a:pt x="0" y="83882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noProof="0" dirty="0"/>
            </a:p>
          </p:txBody>
        </p:sp>
      </p:grpSp>
      <p:grpSp>
        <p:nvGrpSpPr>
          <p:cNvPr id="430" name="Group 429">
            <a:extLst>
              <a:ext uri="{FF2B5EF4-FFF2-40B4-BE49-F238E27FC236}">
                <a16:creationId xmlns:a16="http://schemas.microsoft.com/office/drawing/2014/main" id="{F3FAA320-D4C0-CBEA-87CE-143331C09A6D}"/>
              </a:ext>
            </a:extLst>
          </p:cNvPr>
          <p:cNvGrpSpPr/>
          <p:nvPr/>
        </p:nvGrpSpPr>
        <p:grpSpPr>
          <a:xfrm>
            <a:off x="4286484" y="2076800"/>
            <a:ext cx="792000" cy="792000"/>
            <a:chOff x="4150517" y="1849883"/>
            <a:chExt cx="720000" cy="720000"/>
          </a:xfrm>
        </p:grpSpPr>
        <p:sp>
          <p:nvSpPr>
            <p:cNvPr id="320" name="Freeform 31">
              <a:extLst>
                <a:ext uri="{FF2B5EF4-FFF2-40B4-BE49-F238E27FC236}">
                  <a16:creationId xmlns:a16="http://schemas.microsoft.com/office/drawing/2014/main" id="{CE657F87-8CC9-1812-393D-4CD172603815}"/>
                </a:ext>
              </a:extLst>
            </p:cNvPr>
            <p:cNvSpPr/>
            <p:nvPr/>
          </p:nvSpPr>
          <p:spPr>
            <a:xfrm>
              <a:off x="4150517" y="1849883"/>
              <a:ext cx="720000" cy="7200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423" name="Freeform 28">
              <a:extLst>
                <a:ext uri="{FF2B5EF4-FFF2-40B4-BE49-F238E27FC236}">
                  <a16:creationId xmlns:a16="http://schemas.microsoft.com/office/drawing/2014/main" id="{3A017A70-05B8-88E9-8981-DC2079D494D0}"/>
                </a:ext>
              </a:extLst>
            </p:cNvPr>
            <p:cNvSpPr/>
            <p:nvPr/>
          </p:nvSpPr>
          <p:spPr>
            <a:xfrm>
              <a:off x="4251424" y="1922808"/>
              <a:ext cx="504000" cy="468000"/>
            </a:xfrm>
            <a:custGeom>
              <a:avLst/>
              <a:gdLst/>
              <a:ahLst/>
              <a:cxnLst/>
              <a:rect l="l" t="t" r="r" b="b"/>
              <a:pathLst>
                <a:path w="579893" h="532448">
                  <a:moveTo>
                    <a:pt x="0" y="0"/>
                  </a:moveTo>
                  <a:lnTo>
                    <a:pt x="579893" y="0"/>
                  </a:lnTo>
                  <a:lnTo>
                    <a:pt x="579893" y="532448"/>
                  </a:lnTo>
                  <a:lnTo>
                    <a:pt x="0" y="53244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noProof="0" dirty="0"/>
            </a:p>
          </p:txBody>
        </p:sp>
      </p:grpSp>
      <p:cxnSp>
        <p:nvCxnSpPr>
          <p:cNvPr id="3" name="Straight Connector 2">
            <a:extLst>
              <a:ext uri="{FF2B5EF4-FFF2-40B4-BE49-F238E27FC236}">
                <a16:creationId xmlns:a16="http://schemas.microsoft.com/office/drawing/2014/main" id="{6CC84070-9679-EF41-2C9C-C596609401AF}"/>
              </a:ext>
            </a:extLst>
          </p:cNvPr>
          <p:cNvCxnSpPr>
            <a:cxnSpLocks/>
            <a:stCxn id="204" idx="0"/>
          </p:cNvCxnSpPr>
          <p:nvPr/>
        </p:nvCxnSpPr>
        <p:spPr>
          <a:xfrm flipV="1">
            <a:off x="1025821" y="2531900"/>
            <a:ext cx="722" cy="2441446"/>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grpSp>
        <p:nvGrpSpPr>
          <p:cNvPr id="428" name="Group 427">
            <a:extLst>
              <a:ext uri="{FF2B5EF4-FFF2-40B4-BE49-F238E27FC236}">
                <a16:creationId xmlns:a16="http://schemas.microsoft.com/office/drawing/2014/main" id="{DB23DF8E-94A5-161F-A59C-A9113E87AEF2}"/>
              </a:ext>
            </a:extLst>
          </p:cNvPr>
          <p:cNvGrpSpPr/>
          <p:nvPr/>
        </p:nvGrpSpPr>
        <p:grpSpPr>
          <a:xfrm>
            <a:off x="659730" y="2058363"/>
            <a:ext cx="792000" cy="792000"/>
            <a:chOff x="685395" y="1841167"/>
            <a:chExt cx="720000" cy="720000"/>
          </a:xfrm>
        </p:grpSpPr>
        <p:grpSp>
          <p:nvGrpSpPr>
            <p:cNvPr id="229" name="Group 30">
              <a:extLst>
                <a:ext uri="{FF2B5EF4-FFF2-40B4-BE49-F238E27FC236}">
                  <a16:creationId xmlns:a16="http://schemas.microsoft.com/office/drawing/2014/main" id="{3F6E807F-509D-AC12-9294-EACBD7F1CF98}"/>
                </a:ext>
              </a:extLst>
            </p:cNvPr>
            <p:cNvGrpSpPr/>
            <p:nvPr/>
          </p:nvGrpSpPr>
          <p:grpSpPr>
            <a:xfrm>
              <a:off x="685395" y="1841167"/>
              <a:ext cx="720000" cy="720000"/>
              <a:chOff x="0" y="0"/>
              <a:chExt cx="812800" cy="812800"/>
            </a:xfrm>
          </p:grpSpPr>
          <p:sp>
            <p:nvSpPr>
              <p:cNvPr id="230" name="Freeform 31">
                <a:extLst>
                  <a:ext uri="{FF2B5EF4-FFF2-40B4-BE49-F238E27FC236}">
                    <a16:creationId xmlns:a16="http://schemas.microsoft.com/office/drawing/2014/main" id="{671BAECF-D642-52B4-A7EC-3A2053894497}"/>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3"/>
              </a:solidFill>
            </p:spPr>
            <p:txBody>
              <a:bodyPr/>
              <a:lstStyle/>
              <a:p>
                <a:endParaRPr lang="lv-LV" sz="1200" noProof="0" dirty="0"/>
              </a:p>
            </p:txBody>
          </p:sp>
          <p:sp>
            <p:nvSpPr>
              <p:cNvPr id="231" name="TextBox 32">
                <a:extLst>
                  <a:ext uri="{FF2B5EF4-FFF2-40B4-BE49-F238E27FC236}">
                    <a16:creationId xmlns:a16="http://schemas.microsoft.com/office/drawing/2014/main" id="{3236B2AE-28A3-F616-A556-8DC4B81C9646}"/>
                  </a:ext>
                </a:extLst>
              </p:cNvPr>
              <p:cNvSpPr txBox="1"/>
              <p:nvPr/>
            </p:nvSpPr>
            <p:spPr>
              <a:xfrm>
                <a:off x="76200" y="47625"/>
                <a:ext cx="660400" cy="688975"/>
              </a:xfrm>
              <a:prstGeom prst="rect">
                <a:avLst/>
              </a:prstGeom>
            </p:spPr>
            <p:txBody>
              <a:bodyPr lIns="33867" tIns="33867" rIns="33867" bIns="33867" rtlCol="0" anchor="ctr"/>
              <a:lstStyle/>
              <a:p>
                <a:pPr algn="ctr">
                  <a:lnSpc>
                    <a:spcPts val="1391"/>
                  </a:lnSpc>
                </a:pPr>
                <a:endParaRPr lang="lv-LV" sz="1200" noProof="0" dirty="0"/>
              </a:p>
            </p:txBody>
          </p:sp>
        </p:grpSp>
        <p:sp>
          <p:nvSpPr>
            <p:cNvPr id="426" name="Freeform 96">
              <a:extLst>
                <a:ext uri="{FF2B5EF4-FFF2-40B4-BE49-F238E27FC236}">
                  <a16:creationId xmlns:a16="http://schemas.microsoft.com/office/drawing/2014/main" id="{1B8C9DF6-0C86-D950-06AC-EFC3965135D9}"/>
                </a:ext>
              </a:extLst>
            </p:cNvPr>
            <p:cNvSpPr/>
            <p:nvPr/>
          </p:nvSpPr>
          <p:spPr>
            <a:xfrm>
              <a:off x="845844" y="1967209"/>
              <a:ext cx="432000" cy="432000"/>
            </a:xfrm>
            <a:custGeom>
              <a:avLst/>
              <a:gdLst/>
              <a:ahLst/>
              <a:cxnLst/>
              <a:rect l="l" t="t" r="r" b="b"/>
              <a:pathLst>
                <a:path w="565665" h="646811">
                  <a:moveTo>
                    <a:pt x="0" y="0"/>
                  </a:moveTo>
                  <a:lnTo>
                    <a:pt x="565665" y="0"/>
                  </a:lnTo>
                  <a:lnTo>
                    <a:pt x="565665" y="646811"/>
                  </a:lnTo>
                  <a:lnTo>
                    <a:pt x="0" y="646811"/>
                  </a:lnTo>
                  <a:lnTo>
                    <a:pt x="0" y="0"/>
                  </a:lnTo>
                  <a:close/>
                </a:path>
              </a:pathLst>
            </a:custGeom>
            <a:blipFill>
              <a:blip r:embed="rId9">
                <a:extLst>
                  <a:ext uri="{96DAC541-7B7A-43D3-8B79-37D633B846F1}">
                    <asvg:svgBlip xmlns:asvg="http://schemas.microsoft.com/office/drawing/2016/SVG/main" r:embed="rId10"/>
                  </a:ext>
                </a:extLst>
              </a:blip>
              <a:stretch>
                <a:fillRect/>
              </a:stretch>
            </a:blipFill>
            <a:ln cap="sq">
              <a:noFill/>
              <a:prstDash val="solid"/>
              <a:miter/>
            </a:ln>
          </p:spPr>
          <p:txBody>
            <a:bodyPr/>
            <a:lstStyle/>
            <a:p>
              <a:endParaRPr lang="lv-LV" noProof="0" dirty="0"/>
            </a:p>
          </p:txBody>
        </p:sp>
      </p:grpSp>
      <p:sp>
        <p:nvSpPr>
          <p:cNvPr id="280" name="TextBox 82">
            <a:extLst>
              <a:ext uri="{FF2B5EF4-FFF2-40B4-BE49-F238E27FC236}">
                <a16:creationId xmlns:a16="http://schemas.microsoft.com/office/drawing/2014/main" id="{C3D54BD7-7F80-D986-9497-172A225371D8}"/>
              </a:ext>
            </a:extLst>
          </p:cNvPr>
          <p:cNvSpPr txBox="1"/>
          <p:nvPr/>
        </p:nvSpPr>
        <p:spPr>
          <a:xfrm>
            <a:off x="351229" y="3181101"/>
            <a:ext cx="1398298" cy="646331"/>
          </a:xfrm>
          <a:prstGeom prst="rect">
            <a:avLst/>
          </a:prstGeom>
          <a:solidFill>
            <a:schemeClr val="bg1"/>
          </a:solidFill>
        </p:spPr>
        <p:txBody>
          <a:bodyPr wrap="square" lIns="0" tIns="0" rIns="0" bIns="0" rtlCol="0" anchor="t">
            <a:spAutoFit/>
          </a:bodyPr>
          <a:lstStyle/>
          <a:p>
            <a:pPr algn="ctr"/>
            <a:r>
              <a:rPr lang="lv-LV" sz="1400" b="1" noProof="0" dirty="0">
                <a:solidFill>
                  <a:schemeClr val="accent1"/>
                </a:solidFill>
                <a:ea typeface="Verdana"/>
                <a:cs typeface="Arial" panose="020B0604020202020204" pitchFamily="34" charset="0"/>
                <a:sym typeface="Verdana"/>
              </a:rPr>
              <a:t>Izglītības iestāžu piedāvājuma iesniegšana</a:t>
            </a:r>
            <a:endParaRPr lang="lv-LV" sz="1400" b="1" noProof="0" dirty="0">
              <a:solidFill>
                <a:schemeClr val="accent1"/>
              </a:solidFill>
              <a:ea typeface="Verdana"/>
              <a:cs typeface="Arial" panose="020B0604020202020204" pitchFamily="34" charset="0"/>
            </a:endParaRPr>
          </a:p>
        </p:txBody>
      </p:sp>
      <p:grpSp>
        <p:nvGrpSpPr>
          <p:cNvPr id="2" name="Group 18">
            <a:extLst>
              <a:ext uri="{FF2B5EF4-FFF2-40B4-BE49-F238E27FC236}">
                <a16:creationId xmlns:a16="http://schemas.microsoft.com/office/drawing/2014/main" id="{87C14AA3-5058-0940-52DE-37A535A9D1B4}"/>
              </a:ext>
            </a:extLst>
          </p:cNvPr>
          <p:cNvGrpSpPr/>
          <p:nvPr/>
        </p:nvGrpSpPr>
        <p:grpSpPr>
          <a:xfrm>
            <a:off x="11184476" y="4965081"/>
            <a:ext cx="190500" cy="190500"/>
            <a:chOff x="0" y="0"/>
            <a:chExt cx="1108765" cy="1108765"/>
          </a:xfrm>
          <a:solidFill>
            <a:schemeClr val="accent3"/>
          </a:solidFill>
        </p:grpSpPr>
        <p:sp>
          <p:nvSpPr>
            <p:cNvPr id="4" name="Freeform 19">
              <a:extLst>
                <a:ext uri="{FF2B5EF4-FFF2-40B4-BE49-F238E27FC236}">
                  <a16:creationId xmlns:a16="http://schemas.microsoft.com/office/drawing/2014/main" id="{AAA9105A-5E8E-AC8A-A757-7BE31FE93F01}"/>
                </a:ext>
              </a:extLst>
            </p:cNvPr>
            <p:cNvSpPr/>
            <p:nvPr/>
          </p:nvSpPr>
          <p:spPr>
            <a:xfrm>
              <a:off x="0" y="0"/>
              <a:ext cx="1108765" cy="1108765"/>
            </a:xfrm>
            <a:custGeom>
              <a:avLst/>
              <a:gdLst/>
              <a:ahLst/>
              <a:cxnLst/>
              <a:rect l="l" t="t" r="r" b="b"/>
              <a:pathLst>
                <a:path w="1108765" h="1108765">
                  <a:moveTo>
                    <a:pt x="554383" y="0"/>
                  </a:moveTo>
                  <a:cubicBezTo>
                    <a:pt x="248206" y="0"/>
                    <a:pt x="0" y="248206"/>
                    <a:pt x="0" y="554383"/>
                  </a:cubicBezTo>
                  <a:cubicBezTo>
                    <a:pt x="0" y="860560"/>
                    <a:pt x="248206" y="1108765"/>
                    <a:pt x="554383" y="1108765"/>
                  </a:cubicBezTo>
                  <a:cubicBezTo>
                    <a:pt x="860560" y="1108765"/>
                    <a:pt x="1108765" y="860560"/>
                    <a:pt x="1108765" y="554383"/>
                  </a:cubicBezTo>
                  <a:cubicBezTo>
                    <a:pt x="1108765" y="248206"/>
                    <a:pt x="860560" y="0"/>
                    <a:pt x="554383" y="0"/>
                  </a:cubicBezTo>
                  <a:close/>
                </a:path>
              </a:pathLst>
            </a:custGeom>
            <a:grpFill/>
          </p:spPr>
          <p:txBody>
            <a:bodyPr/>
            <a:lstStyle/>
            <a:p>
              <a:endParaRPr lang="lv-LV" sz="1200" noProof="0" dirty="0"/>
            </a:p>
          </p:txBody>
        </p:sp>
        <p:sp>
          <p:nvSpPr>
            <p:cNvPr id="6" name="TextBox 20">
              <a:extLst>
                <a:ext uri="{FF2B5EF4-FFF2-40B4-BE49-F238E27FC236}">
                  <a16:creationId xmlns:a16="http://schemas.microsoft.com/office/drawing/2014/main" id="{2E1C3DA1-F212-AEFF-5EA9-053A894FC4F1}"/>
                </a:ext>
              </a:extLst>
            </p:cNvPr>
            <p:cNvSpPr txBox="1"/>
            <p:nvPr/>
          </p:nvSpPr>
          <p:spPr>
            <a:xfrm>
              <a:off x="103947" y="75372"/>
              <a:ext cx="900872" cy="929447"/>
            </a:xfrm>
            <a:prstGeom prst="rect">
              <a:avLst/>
            </a:prstGeom>
            <a:grpFill/>
          </p:spPr>
          <p:txBody>
            <a:bodyPr lIns="33867" tIns="33867" rIns="33867" bIns="33867" rtlCol="0" anchor="ctr"/>
            <a:lstStyle/>
            <a:p>
              <a:pPr algn="ctr">
                <a:lnSpc>
                  <a:spcPts val="1391"/>
                </a:lnSpc>
              </a:pPr>
              <a:endParaRPr lang="lv-LV" sz="1200" noProof="0" dirty="0"/>
            </a:p>
          </p:txBody>
        </p:sp>
      </p:grpSp>
    </p:spTree>
    <p:extLst>
      <p:ext uri="{BB962C8B-B14F-4D97-AF65-F5344CB8AC3E}">
        <p14:creationId xmlns:p14="http://schemas.microsoft.com/office/powerpoint/2010/main" val="3973030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a:xfrm>
            <a:off x="616774" y="257547"/>
            <a:ext cx="8646495" cy="1142815"/>
          </a:xfrm>
        </p:spPr>
        <p:txBody>
          <a:bodyPr>
            <a:normAutofit/>
          </a:bodyPr>
          <a:lstStyle/>
          <a:p>
            <a:r>
              <a:rPr lang="lv-LV" sz="4000" dirty="0">
                <a:solidFill>
                  <a:srgbClr val="554570"/>
                </a:solidFill>
                <a:latin typeface="+mj-lt"/>
              </a:rPr>
              <a:t>Projekta mācību piedāvājums (I)</a:t>
            </a:r>
          </a:p>
        </p:txBody>
      </p:sp>
      <p:sp>
        <p:nvSpPr>
          <p:cNvPr id="4" name="Title 1">
            <a:extLst>
              <a:ext uri="{FF2B5EF4-FFF2-40B4-BE49-F238E27FC236}">
                <a16:creationId xmlns:a16="http://schemas.microsoft.com/office/drawing/2014/main" id="{5E1F2C91-84EA-B035-2CB8-9E342FEA07CF}"/>
              </a:ext>
            </a:extLst>
          </p:cNvPr>
          <p:cNvSpPr txBox="1">
            <a:spLocks/>
          </p:cNvSpPr>
          <p:nvPr/>
        </p:nvSpPr>
        <p:spPr bwMode="auto">
          <a:xfrm>
            <a:off x="2241755" y="5400074"/>
            <a:ext cx="9311150" cy="836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defRPr/>
            </a:pPr>
            <a:r>
              <a:rPr lang="lv-LV" altLang="lv-LV" sz="1600" b="0" dirty="0">
                <a:solidFill>
                  <a:srgbClr val="7030A0"/>
                </a:solidFill>
                <a:latin typeface="+mn-lt"/>
                <a:cs typeface="Arial" panose="020B0604020202020204" pitchFamily="34" charset="0"/>
              </a:rPr>
              <a:t>5. uzaicinājuma ietvaros var pieteikt profesionālās tālākizglītības programmas, modulārās profesionālās tālākizglītības programmas moduļus vai moduļu kopas no tā profesionālajām kvalifikācijām, kas atbilst EM APIKK apstiprinātajam mācību vajadzību sarakstam, un kuras Projektā nav piedāvātas, vai piedāvātas nepietiekamā apjomā.</a:t>
            </a:r>
            <a:endParaRPr lang="lv-LV" altLang="lv-LV" sz="1600" b="0" dirty="0">
              <a:solidFill>
                <a:srgbClr val="7030A0"/>
              </a:solidFill>
              <a:latin typeface="+mn-lt"/>
              <a:ea typeface="MS PGothic"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8FCCCF9B-935F-D8BB-584A-BB2A7A42C230}"/>
              </a:ext>
            </a:extLst>
          </p:cNvPr>
          <p:cNvSpPr txBox="1">
            <a:spLocks/>
          </p:cNvSpPr>
          <p:nvPr/>
        </p:nvSpPr>
        <p:spPr>
          <a:xfrm>
            <a:off x="1071717" y="2046720"/>
            <a:ext cx="10638502" cy="3089956"/>
          </a:xfrm>
          <a:prstGeom prst="rect">
            <a:avLst/>
          </a:prstGeom>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lgn="just">
              <a:spcBef>
                <a:spcPts val="600"/>
              </a:spcBef>
              <a:spcAft>
                <a:spcPts val="300"/>
              </a:spcAft>
              <a:buClr>
                <a:srgbClr val="7030A0"/>
              </a:buClr>
              <a:buFont typeface="Wingdings" panose="05000000000000000000" pitchFamily="2" charset="2"/>
              <a:buChar char="ü"/>
            </a:pPr>
            <a:r>
              <a:rPr lang="lv-LV" sz="1800" kern="0" dirty="0">
                <a:solidFill>
                  <a:schemeClr val="accent1"/>
                </a:solidFill>
                <a:latin typeface="+mn-lt"/>
                <a:cs typeface="Arial" panose="020B0604020202020204" pitchFamily="34" charset="0"/>
              </a:rPr>
              <a:t>Apstiprinātais mācību vajadzību saraksts ir pieejams VIAA tīmekļa vietnē un Platformā STARS.</a:t>
            </a:r>
            <a:br>
              <a:rPr lang="lv-LV" sz="1800" kern="0" dirty="0">
                <a:solidFill>
                  <a:schemeClr val="accent1"/>
                </a:solidFill>
                <a:latin typeface="+mn-lt"/>
                <a:cs typeface="Arial" panose="020B0604020202020204" pitchFamily="34" charset="0"/>
              </a:rPr>
            </a:br>
            <a:r>
              <a:rPr lang="lv-LV" sz="1800" kern="0" dirty="0">
                <a:solidFill>
                  <a:schemeClr val="accent1"/>
                </a:solidFill>
                <a:latin typeface="+mn-lt"/>
                <a:cs typeface="Arial" panose="020B0604020202020204" pitchFamily="34" charset="0"/>
              </a:rPr>
              <a:t>Piesakāmas izglītības programmas, kuras nav apstiprinātas iepriekš izsludinātajās izglītības iestāžu atlasēs. </a:t>
            </a:r>
          </a:p>
          <a:p>
            <a:pPr marL="342900" indent="-342900" algn="just">
              <a:spcBef>
                <a:spcPts val="600"/>
              </a:spcBef>
              <a:spcAft>
                <a:spcPts val="300"/>
              </a:spcAft>
              <a:buClr>
                <a:srgbClr val="7030A0"/>
              </a:buClr>
              <a:buFont typeface="Wingdings" panose="05000000000000000000" pitchFamily="2" charset="2"/>
              <a:buChar char="ü"/>
            </a:pPr>
            <a:r>
              <a:rPr lang="lv-LV" sz="1800" kern="0" dirty="0">
                <a:solidFill>
                  <a:schemeClr val="accent1"/>
                </a:solidFill>
                <a:latin typeface="+mn-lt"/>
                <a:cs typeface="Arial" panose="020B0604020202020204" pitchFamily="34" charset="0"/>
              </a:rPr>
              <a:t>5. uzaicinājumā izglītības iestādes piesaka izglītības programmas bez skaita ierobežojuma:  </a:t>
            </a:r>
          </a:p>
          <a:p>
            <a:pPr marL="1285513" lvl="1" indent="-457200" algn="just">
              <a:spcBef>
                <a:spcPts val="600"/>
              </a:spcBef>
              <a:spcAft>
                <a:spcPts val="300"/>
              </a:spcAft>
              <a:buClr>
                <a:schemeClr val="accent1"/>
              </a:buClr>
              <a:buFont typeface="+mj-lt"/>
              <a:buAutoNum type="alphaLcParenR"/>
            </a:pPr>
            <a:r>
              <a:rPr lang="lv-LV" sz="1800" kern="0" dirty="0">
                <a:solidFill>
                  <a:schemeClr val="accent1"/>
                </a:solidFill>
                <a:latin typeface="+mn-lt"/>
                <a:cs typeface="Arial" panose="020B0604020202020204" pitchFamily="34" charset="0"/>
              </a:rPr>
              <a:t>klātienes formas profesionālās tālākizglītības (3.PKL un 4.PKL) programmas, </a:t>
            </a:r>
            <a:r>
              <a:rPr lang="lv-LV" altLang="lv-LV" sz="1800" i="1" dirty="0">
                <a:solidFill>
                  <a:schemeClr val="accent1"/>
                </a:solidFill>
                <a:latin typeface="+mn-lt"/>
                <a:ea typeface="Calibri" panose="020F0502020204030204" pitchFamily="34" charset="0"/>
                <a:cs typeface="Arial" panose="020B0604020202020204" pitchFamily="34" charset="0"/>
              </a:rPr>
              <a:t>10 mācību nozares, 39 kvalifikācijas no tām, 6 mācību nozarēs, 18 kvalifikācijas īstenojamas pastāvīgā piedāvājumā;</a:t>
            </a:r>
            <a:endParaRPr lang="lv-LV" sz="1800" kern="0" dirty="0">
              <a:solidFill>
                <a:schemeClr val="accent1"/>
              </a:solidFill>
              <a:latin typeface="+mn-lt"/>
              <a:cs typeface="Arial" panose="020B0604020202020204" pitchFamily="34" charset="0"/>
            </a:endParaRPr>
          </a:p>
          <a:p>
            <a:pPr marL="1285513" lvl="1" indent="-457200" algn="just">
              <a:spcBef>
                <a:spcPts val="600"/>
              </a:spcBef>
              <a:spcAft>
                <a:spcPts val="300"/>
              </a:spcAft>
              <a:buClr>
                <a:schemeClr val="accent1"/>
              </a:buClr>
              <a:buFont typeface="+mj-lt"/>
              <a:buAutoNum type="alphaLcParenR"/>
            </a:pPr>
            <a:r>
              <a:rPr lang="lv-LV" sz="1800" kern="0" dirty="0">
                <a:solidFill>
                  <a:schemeClr val="accent1"/>
                </a:solidFill>
                <a:latin typeface="+mn-lt"/>
                <a:cs typeface="Arial" panose="020B0604020202020204" pitchFamily="34" charset="0"/>
              </a:rPr>
              <a:t>modulārās profesionālās izglītības programmas moduli vai moduļu kopu no klātienes formā īstenojamām 43 profesionālajām kvalifikācijām (3.PKL un 4.PKL), </a:t>
            </a:r>
            <a:r>
              <a:rPr lang="lv-LV" altLang="lv-LV" sz="1800" i="1" dirty="0">
                <a:solidFill>
                  <a:schemeClr val="accent1"/>
                </a:solidFill>
                <a:latin typeface="+mn-lt"/>
                <a:ea typeface="Calibri" panose="020F0502020204030204" pitchFamily="34" charset="0"/>
                <a:cs typeface="Arial" panose="020B0604020202020204" pitchFamily="34" charset="0"/>
              </a:rPr>
              <a:t>10 mācību nozarēs.</a:t>
            </a:r>
            <a:endParaRPr lang="lv-LV" sz="1800" i="1" kern="0" dirty="0">
              <a:solidFill>
                <a:schemeClr val="accent1"/>
              </a:solidFill>
              <a:latin typeface="+mn-lt"/>
              <a:cs typeface="Arial" panose="020B0604020202020204" pitchFamily="34" charset="0"/>
            </a:endParaRPr>
          </a:p>
          <a:p>
            <a:pPr marL="1285513" lvl="1" indent="-457200" algn="just">
              <a:spcBef>
                <a:spcPts val="600"/>
              </a:spcBef>
              <a:spcAft>
                <a:spcPts val="300"/>
              </a:spcAft>
              <a:buClr>
                <a:srgbClr val="0C5A76"/>
              </a:buClr>
              <a:buFont typeface="+mj-lt"/>
              <a:buAutoNum type="alphaLcParenR"/>
            </a:pPr>
            <a:endParaRPr lang="lv-LV" sz="1800" kern="0" dirty="0">
              <a:solidFill>
                <a:schemeClr val="accent1"/>
              </a:solidFill>
              <a:latin typeface="+mn-lt"/>
              <a:cs typeface="Arial" panose="020B0604020202020204" pitchFamily="34" charset="0"/>
            </a:endParaRPr>
          </a:p>
        </p:txBody>
      </p:sp>
      <p:pic>
        <p:nvPicPr>
          <p:cNvPr id="11" name="Picture 10" descr="A cartoon character holding a sign&#10;&#10;AI-generated content may be incorrect.">
            <a:extLst>
              <a:ext uri="{FF2B5EF4-FFF2-40B4-BE49-F238E27FC236}">
                <a16:creationId xmlns:a16="http://schemas.microsoft.com/office/drawing/2014/main" id="{E26288FF-E499-00B8-A0FF-893C11E0F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705" y="3429000"/>
            <a:ext cx="2303192" cy="3070923"/>
          </a:xfrm>
          <a:prstGeom prst="rect">
            <a:avLst/>
          </a:prstGeom>
        </p:spPr>
      </p:pic>
    </p:spTree>
    <p:extLst>
      <p:ext uri="{BB962C8B-B14F-4D97-AF65-F5344CB8AC3E}">
        <p14:creationId xmlns:p14="http://schemas.microsoft.com/office/powerpoint/2010/main" val="570248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A6CA1-27C7-A926-131B-C09E333CB677}"/>
            </a:ext>
          </a:extLst>
        </p:cNvPr>
        <p:cNvGrpSpPr/>
        <p:nvPr/>
      </p:nvGrpSpPr>
      <p:grpSpPr>
        <a:xfrm>
          <a:off x="0" y="0"/>
          <a:ext cx="0" cy="0"/>
          <a:chOff x="0" y="0"/>
          <a:chExt cx="0" cy="0"/>
        </a:xfrm>
      </p:grpSpPr>
      <p:sp>
        <p:nvSpPr>
          <p:cNvPr id="2" name="Virsraksts 1">
            <a:extLst>
              <a:ext uri="{FF2B5EF4-FFF2-40B4-BE49-F238E27FC236}">
                <a16:creationId xmlns:a16="http://schemas.microsoft.com/office/drawing/2014/main" id="{7FA35D6F-0035-3FFD-293F-2388DB4B9D77}"/>
              </a:ext>
            </a:extLst>
          </p:cNvPr>
          <p:cNvSpPr>
            <a:spLocks noGrp="1"/>
          </p:cNvSpPr>
          <p:nvPr>
            <p:ph type="title"/>
          </p:nvPr>
        </p:nvSpPr>
        <p:spPr>
          <a:xfrm>
            <a:off x="425943" y="352963"/>
            <a:ext cx="10745639" cy="1142815"/>
          </a:xfrm>
        </p:spPr>
        <p:txBody>
          <a:bodyPr>
            <a:noAutofit/>
          </a:bodyPr>
          <a:lstStyle/>
          <a:p>
            <a:r>
              <a:rPr lang="lv-LV" sz="4000" dirty="0">
                <a:solidFill>
                  <a:srgbClr val="554570"/>
                </a:solidFill>
                <a:latin typeface="+mj-lt"/>
              </a:rPr>
              <a:t>Projekta mācību piedāvājums –moduļi, moduļu kopas (II)</a:t>
            </a:r>
          </a:p>
        </p:txBody>
      </p:sp>
      <p:sp>
        <p:nvSpPr>
          <p:cNvPr id="7" name="TextBox 6">
            <a:extLst>
              <a:ext uri="{FF2B5EF4-FFF2-40B4-BE49-F238E27FC236}">
                <a16:creationId xmlns:a16="http://schemas.microsoft.com/office/drawing/2014/main" id="{16E6860C-A35C-C85F-9397-DF884E4EA36B}"/>
              </a:ext>
            </a:extLst>
          </p:cNvPr>
          <p:cNvSpPr txBox="1"/>
          <p:nvPr/>
        </p:nvSpPr>
        <p:spPr>
          <a:xfrm>
            <a:off x="681578" y="1910687"/>
            <a:ext cx="6289828" cy="369332"/>
          </a:xfrm>
          <a:prstGeom prst="rect">
            <a:avLst/>
          </a:prstGeom>
          <a:noFill/>
        </p:spPr>
        <p:txBody>
          <a:bodyPr wrap="square">
            <a:spAutoFit/>
          </a:bodyPr>
          <a:lstStyle/>
          <a:p>
            <a:pPr marL="0" indent="0" algn="just">
              <a:buNone/>
            </a:pPr>
            <a:r>
              <a:rPr lang="lv-LV" sz="1800" b="1" dirty="0">
                <a:solidFill>
                  <a:schemeClr val="accent1"/>
                </a:solidFill>
                <a:latin typeface="+mn-lt"/>
                <a:ea typeface="Calibri" panose="020F0502020204030204" pitchFamily="34" charset="0"/>
                <a:cs typeface="Arial" panose="020B0604020202020204" pitchFamily="34" charset="0"/>
              </a:rPr>
              <a:t>Vispārēji nosacījumi moduļu kopu veidošanai:</a:t>
            </a:r>
            <a:endParaRPr lang="lv-LV" sz="1800" b="0" i="0" u="none" strike="noStrike" baseline="0" dirty="0">
              <a:solidFill>
                <a:schemeClr val="accent1"/>
              </a:solidFill>
              <a:latin typeface="+mn-lt"/>
              <a:cs typeface="Arial" panose="020B0604020202020204" pitchFamily="34" charset="0"/>
            </a:endParaRPr>
          </a:p>
        </p:txBody>
      </p:sp>
      <p:sp>
        <p:nvSpPr>
          <p:cNvPr id="9" name="TextBox 8">
            <a:extLst>
              <a:ext uri="{FF2B5EF4-FFF2-40B4-BE49-F238E27FC236}">
                <a16:creationId xmlns:a16="http://schemas.microsoft.com/office/drawing/2014/main" id="{580CF2C0-D84B-0869-A0E6-A1839DAFC021}"/>
              </a:ext>
            </a:extLst>
          </p:cNvPr>
          <p:cNvSpPr txBox="1"/>
          <p:nvPr/>
        </p:nvSpPr>
        <p:spPr>
          <a:xfrm>
            <a:off x="1589103" y="2257527"/>
            <a:ext cx="10316220" cy="353943"/>
          </a:xfrm>
          <a:prstGeom prst="rect">
            <a:avLst/>
          </a:prstGeom>
          <a:noFill/>
        </p:spPr>
        <p:txBody>
          <a:bodyPr wrap="square">
            <a:spAutoFit/>
          </a:bodyPr>
          <a:lstStyle/>
          <a:p>
            <a:pPr algn="just"/>
            <a:r>
              <a:rPr lang="lv-LV" sz="1700" b="0" i="0" u="none" strike="noStrike" baseline="0" dirty="0">
                <a:solidFill>
                  <a:schemeClr val="accent1"/>
                </a:solidFill>
                <a:latin typeface="+mn-lt"/>
                <a:cs typeface="Arial" panose="020B0604020202020204" pitchFamily="34" charset="0"/>
              </a:rPr>
              <a:t>Moduļi iesniedzami no Nolikuma 2. pielikumā norādīto moduļu saraksta (43 profesionālās kvalifikācijas). </a:t>
            </a:r>
          </a:p>
        </p:txBody>
      </p:sp>
      <p:sp>
        <p:nvSpPr>
          <p:cNvPr id="11" name="TextBox 10">
            <a:extLst>
              <a:ext uri="{FF2B5EF4-FFF2-40B4-BE49-F238E27FC236}">
                <a16:creationId xmlns:a16="http://schemas.microsoft.com/office/drawing/2014/main" id="{814E7150-DCAE-F787-7476-48EAF74E3D3E}"/>
              </a:ext>
            </a:extLst>
          </p:cNvPr>
          <p:cNvSpPr txBox="1"/>
          <p:nvPr/>
        </p:nvSpPr>
        <p:spPr>
          <a:xfrm>
            <a:off x="563594" y="3625619"/>
            <a:ext cx="11265949" cy="877163"/>
          </a:xfrm>
          <a:prstGeom prst="rect">
            <a:avLst/>
          </a:prstGeom>
          <a:noFill/>
        </p:spPr>
        <p:txBody>
          <a:bodyPr wrap="square">
            <a:spAutoFit/>
          </a:bodyPr>
          <a:lstStyle/>
          <a:p>
            <a:pPr marL="0" indent="0" algn="just">
              <a:buNone/>
            </a:pPr>
            <a:r>
              <a:rPr lang="lv-LV" sz="1700" dirty="0">
                <a:solidFill>
                  <a:schemeClr val="accent4"/>
                </a:solidFill>
                <a:latin typeface="+mn-lt"/>
                <a:ea typeface="Calibri" panose="020F0502020204030204" pitchFamily="34" charset="0"/>
                <a:cs typeface="Arial" panose="020B0604020202020204" pitchFamily="34" charset="0"/>
              </a:rPr>
              <a:t>!Moduļu kopā neiekļauj  vispārējās vidējās izglītības mācību priekšmetu </a:t>
            </a:r>
            <a:r>
              <a:rPr lang="lv-LV" sz="1700" dirty="0" err="1">
                <a:solidFill>
                  <a:schemeClr val="accent4"/>
                </a:solidFill>
                <a:latin typeface="+mn-lt"/>
                <a:ea typeface="Calibri" panose="020F0502020204030204" pitchFamily="34" charset="0"/>
                <a:cs typeface="Arial" panose="020B0604020202020204" pitchFamily="34" charset="0"/>
              </a:rPr>
              <a:t>pamatkursus</a:t>
            </a:r>
            <a:r>
              <a:rPr lang="lv-LV" sz="1700" dirty="0">
                <a:solidFill>
                  <a:schemeClr val="accent4"/>
                </a:solidFill>
                <a:latin typeface="+mn-lt"/>
                <a:ea typeface="Calibri" panose="020F0502020204030204" pitchFamily="34" charset="0"/>
                <a:cs typeface="Arial" panose="020B0604020202020204" pitchFamily="34" charset="0"/>
              </a:rPr>
              <a:t> un padziļinātos kursus, kā arī mūžizglītības kompetenču moduļus</a:t>
            </a:r>
            <a:r>
              <a:rPr lang="lv-LV" sz="1700" dirty="0">
                <a:solidFill>
                  <a:schemeClr val="accent4"/>
                </a:solidFill>
                <a:latin typeface="+mn-lt"/>
                <a:ea typeface="Calibri" panose="020F0502020204030204" pitchFamily="34" charset="0"/>
              </a:rPr>
              <a:t> vai moduļus,</a:t>
            </a:r>
            <a:r>
              <a:rPr lang="lv-LV" sz="1700" dirty="0">
                <a:solidFill>
                  <a:schemeClr val="accent4"/>
                </a:solidFill>
                <a:latin typeface="+mn-lt"/>
                <a:ea typeface="Calibri" panose="020F0502020204030204" pitchFamily="34" charset="0"/>
                <a:cs typeface="Arial" panose="020B0604020202020204" pitchFamily="34" charset="0"/>
              </a:rPr>
              <a:t> kas paredz transportlīdzekļu vadītāju vai traktortehnikas vadītāju sagatavošanu (un kas nav iekļauti Nolikuma 2. pielikuma sarakstā). </a:t>
            </a:r>
          </a:p>
        </p:txBody>
      </p:sp>
      <p:sp>
        <p:nvSpPr>
          <p:cNvPr id="13" name="TextBox 12">
            <a:extLst>
              <a:ext uri="{FF2B5EF4-FFF2-40B4-BE49-F238E27FC236}">
                <a16:creationId xmlns:a16="http://schemas.microsoft.com/office/drawing/2014/main" id="{249C4EF9-9974-E537-B41D-1B993FAB9E2F}"/>
              </a:ext>
            </a:extLst>
          </p:cNvPr>
          <p:cNvSpPr txBox="1"/>
          <p:nvPr/>
        </p:nvSpPr>
        <p:spPr>
          <a:xfrm>
            <a:off x="710028" y="4664366"/>
            <a:ext cx="6289828" cy="369332"/>
          </a:xfrm>
          <a:prstGeom prst="rect">
            <a:avLst/>
          </a:prstGeom>
          <a:noFill/>
        </p:spPr>
        <p:txBody>
          <a:bodyPr wrap="square">
            <a:spAutoFit/>
          </a:bodyPr>
          <a:lstStyle/>
          <a:p>
            <a:pPr marL="0" indent="0" algn="just">
              <a:buNone/>
            </a:pPr>
            <a:r>
              <a:rPr lang="lv-LV" sz="1800" b="1" i="0" u="none" strike="noStrike" baseline="0" dirty="0">
                <a:solidFill>
                  <a:schemeClr val="accent1"/>
                </a:solidFill>
                <a:latin typeface="+mn-lt"/>
                <a:ea typeface="Calibri" panose="020F0502020204030204" pitchFamily="34" charset="0"/>
                <a:cs typeface="Arial" panose="020B0604020202020204" pitchFamily="34" charset="0"/>
              </a:rPr>
              <a:t>Specifiski nosacījumi moduļu kopu veidošanai:</a:t>
            </a:r>
          </a:p>
        </p:txBody>
      </p:sp>
      <p:sp>
        <p:nvSpPr>
          <p:cNvPr id="15" name="TextBox 14">
            <a:extLst>
              <a:ext uri="{FF2B5EF4-FFF2-40B4-BE49-F238E27FC236}">
                <a16:creationId xmlns:a16="http://schemas.microsoft.com/office/drawing/2014/main" id="{D0F57BC1-ABBE-4C23-096E-31D5F3D749B2}"/>
              </a:ext>
            </a:extLst>
          </p:cNvPr>
          <p:cNvSpPr txBox="1"/>
          <p:nvPr/>
        </p:nvSpPr>
        <p:spPr>
          <a:xfrm>
            <a:off x="1589103" y="4974764"/>
            <a:ext cx="9867140" cy="877163"/>
          </a:xfrm>
          <a:prstGeom prst="rect">
            <a:avLst/>
          </a:prstGeom>
          <a:noFill/>
        </p:spPr>
        <p:txBody>
          <a:bodyPr wrap="square">
            <a:spAutoFit/>
          </a:bodyPr>
          <a:lstStyle/>
          <a:p>
            <a:pPr algn="just"/>
            <a:r>
              <a:rPr lang="lv-LV" sz="1700" dirty="0">
                <a:solidFill>
                  <a:schemeClr val="accent1"/>
                </a:solidFill>
                <a:latin typeface="+mn-lt"/>
              </a:rPr>
              <a:t>K</a:t>
            </a:r>
            <a:r>
              <a:rPr lang="lv-LV" sz="1700" dirty="0">
                <a:solidFill>
                  <a:schemeClr val="accent1"/>
                </a:solidFill>
                <a:latin typeface="+mn-lt"/>
                <a:cs typeface="Arial" panose="020B0604020202020204" pitchFamily="34" charset="0"/>
              </a:rPr>
              <a:t>valifikācijā “Gaļas produktu izgatavotājs” moduļu kopā jāietver vismaz viens no Nolikuma 2. pielikumā norādītajiem moduļiem un to jāpapildina ar moduli “Labas higiēnas un ražošanas prakses nodrošināšana gaļas ieguvē un pārstrādē”;</a:t>
            </a:r>
          </a:p>
        </p:txBody>
      </p:sp>
      <p:sp>
        <p:nvSpPr>
          <p:cNvPr id="17" name="TextBox 16">
            <a:extLst>
              <a:ext uri="{FF2B5EF4-FFF2-40B4-BE49-F238E27FC236}">
                <a16:creationId xmlns:a16="http://schemas.microsoft.com/office/drawing/2014/main" id="{5829AE8E-5A31-D2B9-911C-0680C09DEB62}"/>
              </a:ext>
            </a:extLst>
          </p:cNvPr>
          <p:cNvSpPr txBox="1"/>
          <p:nvPr/>
        </p:nvSpPr>
        <p:spPr>
          <a:xfrm>
            <a:off x="1589103" y="2641169"/>
            <a:ext cx="9867140" cy="877163"/>
          </a:xfrm>
          <a:prstGeom prst="rect">
            <a:avLst/>
          </a:prstGeom>
          <a:noFill/>
        </p:spPr>
        <p:txBody>
          <a:bodyPr wrap="square">
            <a:spAutoFit/>
          </a:bodyPr>
          <a:lstStyle/>
          <a:p>
            <a:pPr algn="just"/>
            <a:r>
              <a:rPr lang="lv-LV" sz="1700" b="0" i="0" u="none" strike="noStrike" baseline="0" dirty="0">
                <a:solidFill>
                  <a:schemeClr val="accent1"/>
                </a:solidFill>
                <a:latin typeface="+mn-lt"/>
                <a:cs typeface="Arial" panose="020B0604020202020204" pitchFamily="34" charset="0"/>
              </a:rPr>
              <a:t>Moduļu kopas veidojamas, iekļaujot vismaz vienu moduli no Nolikuma 2. pielikumā norādīto moduļu saraksta un drīkst papildināt ar citu/</a:t>
            </a:r>
            <a:r>
              <a:rPr lang="lv-LV" sz="1700" b="0" i="0" u="none" strike="noStrike" baseline="0" dirty="0" err="1">
                <a:solidFill>
                  <a:schemeClr val="accent1"/>
                </a:solidFill>
                <a:latin typeface="+mn-lt"/>
                <a:cs typeface="Arial" panose="020B0604020202020204" pitchFamily="34" charset="0"/>
              </a:rPr>
              <a:t>iem</a:t>
            </a:r>
            <a:r>
              <a:rPr lang="lv-LV" sz="1700" b="0" i="0" u="none" strike="noStrike" baseline="0" dirty="0">
                <a:solidFill>
                  <a:schemeClr val="accent1"/>
                </a:solidFill>
                <a:latin typeface="+mn-lt"/>
                <a:cs typeface="Arial" panose="020B0604020202020204" pitchFamily="34" charset="0"/>
              </a:rPr>
              <a:t> saturiski saistītiem, kvalifikācijai atbilstošiem profesionālās kompetences moduli/moduļiem. </a:t>
            </a:r>
          </a:p>
        </p:txBody>
      </p:sp>
      <p:sp>
        <p:nvSpPr>
          <p:cNvPr id="19" name="TextBox 18">
            <a:extLst>
              <a:ext uri="{FF2B5EF4-FFF2-40B4-BE49-F238E27FC236}">
                <a16:creationId xmlns:a16="http://schemas.microsoft.com/office/drawing/2014/main" id="{9F1080C2-FE92-D9DF-29C2-526F5CAFAAB1}"/>
              </a:ext>
            </a:extLst>
          </p:cNvPr>
          <p:cNvSpPr txBox="1"/>
          <p:nvPr/>
        </p:nvSpPr>
        <p:spPr>
          <a:xfrm>
            <a:off x="1589103" y="5928065"/>
            <a:ext cx="9867141" cy="615553"/>
          </a:xfrm>
          <a:prstGeom prst="rect">
            <a:avLst/>
          </a:prstGeom>
          <a:noFill/>
        </p:spPr>
        <p:txBody>
          <a:bodyPr wrap="square">
            <a:spAutoFit/>
          </a:bodyPr>
          <a:lstStyle/>
          <a:p>
            <a:pPr algn="just"/>
            <a:r>
              <a:rPr lang="lv-LV" sz="1700" dirty="0">
                <a:solidFill>
                  <a:schemeClr val="accent1"/>
                </a:solidFill>
                <a:latin typeface="+mn-lt"/>
              </a:rPr>
              <a:t>K</a:t>
            </a:r>
            <a:r>
              <a:rPr lang="lv-LV" sz="1700" dirty="0">
                <a:solidFill>
                  <a:schemeClr val="accent1"/>
                </a:solidFill>
                <a:latin typeface="+mn-lt"/>
                <a:cs typeface="Arial" panose="020B0604020202020204" pitchFamily="34" charset="0"/>
              </a:rPr>
              <a:t>valifikācijā “Pārtikas produktu ražošanas tehniķis” moduļu kopā obligāti jāietver modulis “Paškontroles sistēmas prasību ievērošana pārtikas aprites uzņēmumā”.</a:t>
            </a:r>
          </a:p>
        </p:txBody>
      </p:sp>
      <p:sp>
        <p:nvSpPr>
          <p:cNvPr id="23" name="Freeform 10">
            <a:extLst>
              <a:ext uri="{FF2B5EF4-FFF2-40B4-BE49-F238E27FC236}">
                <a16:creationId xmlns:a16="http://schemas.microsoft.com/office/drawing/2014/main" id="{B12F412C-34C1-AADB-9AFC-1AC8F2CB5E2D}"/>
              </a:ext>
            </a:extLst>
          </p:cNvPr>
          <p:cNvSpPr/>
          <p:nvPr/>
        </p:nvSpPr>
        <p:spPr>
          <a:xfrm>
            <a:off x="637434" y="2518328"/>
            <a:ext cx="792000" cy="720000"/>
          </a:xfrm>
          <a:custGeom>
            <a:avLst/>
            <a:gdLst/>
            <a:ahLst/>
            <a:cxnLst/>
            <a:rect l="l" t="t" r="r" b="b"/>
            <a:pathLst>
              <a:path w="1385770" h="1370653">
                <a:moveTo>
                  <a:pt x="0" y="0"/>
                </a:moveTo>
                <a:lnTo>
                  <a:pt x="1385770" y="0"/>
                </a:lnTo>
                <a:lnTo>
                  <a:pt x="1385770" y="1370653"/>
                </a:lnTo>
                <a:lnTo>
                  <a:pt x="0" y="137065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dirty="0"/>
          </a:p>
        </p:txBody>
      </p:sp>
      <p:sp>
        <p:nvSpPr>
          <p:cNvPr id="25" name="Freeform 2">
            <a:extLst>
              <a:ext uri="{FF2B5EF4-FFF2-40B4-BE49-F238E27FC236}">
                <a16:creationId xmlns:a16="http://schemas.microsoft.com/office/drawing/2014/main" id="{7E08B442-58FB-764F-A478-E207DE59823C}"/>
              </a:ext>
            </a:extLst>
          </p:cNvPr>
          <p:cNvSpPr/>
          <p:nvPr/>
        </p:nvSpPr>
        <p:spPr>
          <a:xfrm>
            <a:off x="710028" y="5256433"/>
            <a:ext cx="792000" cy="756000"/>
          </a:xfrm>
          <a:custGeom>
            <a:avLst/>
            <a:gdLst/>
            <a:ahLst/>
            <a:cxnLst/>
            <a:rect l="l" t="t" r="r" b="b"/>
            <a:pathLst>
              <a:path w="1265812" h="1210576">
                <a:moveTo>
                  <a:pt x="0" y="0"/>
                </a:moveTo>
                <a:lnTo>
                  <a:pt x="1265812" y="0"/>
                </a:lnTo>
                <a:lnTo>
                  <a:pt x="1265812" y="1210576"/>
                </a:lnTo>
                <a:lnTo>
                  <a:pt x="0" y="121057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dirty="0"/>
          </a:p>
        </p:txBody>
      </p:sp>
    </p:spTree>
    <p:extLst>
      <p:ext uri="{BB962C8B-B14F-4D97-AF65-F5344CB8AC3E}">
        <p14:creationId xmlns:p14="http://schemas.microsoft.com/office/powerpoint/2010/main" val="10491149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C78C0-4BC7-9378-4C0E-1F616C77AFE6}"/>
            </a:ext>
          </a:extLst>
        </p:cNvPr>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89D78BA-7C7D-6AAC-4F6B-FF9C2ADB6CE1}"/>
                  </a:ext>
                </a:extLst>
              </p14:cNvPr>
              <p14:cNvContentPartPr/>
              <p14:nvPr/>
            </p14:nvContentPartPr>
            <p14:xfrm>
              <a:off x="3017088" y="2459304"/>
              <a:ext cx="360" cy="360"/>
            </p14:xfrm>
          </p:contentPart>
        </mc:Choice>
        <mc:Fallback xmlns="">
          <p:pic>
            <p:nvPicPr>
              <p:cNvPr id="4" name="Ink 3">
                <a:extLst>
                  <a:ext uri="{FF2B5EF4-FFF2-40B4-BE49-F238E27FC236}">
                    <a16:creationId xmlns:a16="http://schemas.microsoft.com/office/drawing/2014/main" id="{08C9C259-1AFC-2E6C-A621-BEF961F9294B}"/>
                  </a:ext>
                </a:extLst>
              </p:cNvPr>
              <p:cNvPicPr/>
              <p:nvPr/>
            </p:nvPicPr>
            <p:blipFill>
              <a:blip r:embed="rId4"/>
              <a:stretch>
                <a:fillRect/>
              </a:stretch>
            </p:blipFill>
            <p:spPr>
              <a:xfrm>
                <a:off x="3010968" y="2453184"/>
                <a:ext cx="12600" cy="12600"/>
              </a:xfrm>
              <a:prstGeom prst="rect">
                <a:avLst/>
              </a:prstGeom>
            </p:spPr>
          </p:pic>
        </mc:Fallback>
      </mc:AlternateContent>
      <p:sp>
        <p:nvSpPr>
          <p:cNvPr id="5" name="Title 1">
            <a:extLst>
              <a:ext uri="{FF2B5EF4-FFF2-40B4-BE49-F238E27FC236}">
                <a16:creationId xmlns:a16="http://schemas.microsoft.com/office/drawing/2014/main" id="{7DE94BFF-1A5B-069E-BD87-86DA980E8939}"/>
              </a:ext>
            </a:extLst>
          </p:cNvPr>
          <p:cNvSpPr txBox="1">
            <a:spLocks/>
          </p:cNvSpPr>
          <p:nvPr/>
        </p:nvSpPr>
        <p:spPr>
          <a:xfrm>
            <a:off x="276927" y="632891"/>
            <a:ext cx="10988703" cy="80260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600" b="1" dirty="0">
                <a:solidFill>
                  <a:srgbClr val="554570"/>
                </a:solidFill>
              </a:rPr>
              <a:t>Atlases nosacījumi izglītības iestādei</a:t>
            </a:r>
            <a:endParaRPr lang="lv-LV" sz="3600" dirty="0"/>
          </a:p>
        </p:txBody>
      </p:sp>
      <p:sp>
        <p:nvSpPr>
          <p:cNvPr id="36" name="Rectangle: Rounded Corners 4">
            <a:extLst>
              <a:ext uri="{FF2B5EF4-FFF2-40B4-BE49-F238E27FC236}">
                <a16:creationId xmlns:a16="http://schemas.microsoft.com/office/drawing/2014/main" id="{10E590C1-33B3-A22F-DA9F-7AEE1129EDD6}"/>
              </a:ext>
            </a:extLst>
          </p:cNvPr>
          <p:cNvSpPr txBox="1"/>
          <p:nvPr/>
        </p:nvSpPr>
        <p:spPr>
          <a:xfrm>
            <a:off x="380108" y="1741570"/>
            <a:ext cx="3712579" cy="802600"/>
          </a:xfrm>
          <a:prstGeom prst="rect">
            <a:avLst/>
          </a:prstGeom>
          <a:solidFill>
            <a:srgbClr val="7030A0"/>
          </a:solidFill>
          <a:ln>
            <a:noFill/>
          </a:ln>
          <a:effectLst/>
        </p:spPr>
        <p:txBody>
          <a:bodyPr spcFirstLastPara="0" vert="horz" wrap="square" lIns="128016" tIns="128016" rIns="128016" bIns="68580" numCol="1" spcCol="1270" anchor="ctr" anchorCtr="0">
            <a:noAutofit/>
          </a:bodyPr>
          <a:lstStyle/>
          <a:p>
            <a:pPr marL="0" marR="0" lvl="0" indent="0" algn="ctr"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Izglītības iestāde</a:t>
            </a:r>
          </a:p>
        </p:txBody>
      </p:sp>
      <p:sp>
        <p:nvSpPr>
          <p:cNvPr id="42" name="Rectangle: Rounded Corners 4">
            <a:extLst>
              <a:ext uri="{FF2B5EF4-FFF2-40B4-BE49-F238E27FC236}">
                <a16:creationId xmlns:a16="http://schemas.microsoft.com/office/drawing/2014/main" id="{2640FE00-CB29-06CC-EEEF-92B7BC0571F2}"/>
              </a:ext>
            </a:extLst>
          </p:cNvPr>
          <p:cNvSpPr txBox="1"/>
          <p:nvPr/>
        </p:nvSpPr>
        <p:spPr>
          <a:xfrm>
            <a:off x="380108" y="2629649"/>
            <a:ext cx="3712579" cy="855858"/>
          </a:xfrm>
          <a:prstGeom prst="rect">
            <a:avLst/>
          </a:prstGeom>
          <a:solidFill>
            <a:srgbClr val="F8F7F4">
              <a:alpha val="80000"/>
            </a:srgbClr>
          </a:solidFill>
          <a:ln>
            <a:noFill/>
          </a:ln>
          <a:effectLst/>
        </p:spPr>
        <p:txBody>
          <a:bodyPr spcFirstLastPara="0" vert="horz" wrap="square" lIns="113792" tIns="113792" rIns="113792" bIns="113792" numCol="1" spcCol="1270" anchor="t" anchorCtr="0">
            <a:noAutofit/>
          </a:bodyPr>
          <a:lstStyle/>
          <a:p>
            <a:pPr marL="0" lvl="1" algn="just" defTabSz="711200" eaLnBrk="0" fontAlgn="base" hangingPunct="0">
              <a:lnSpc>
                <a:spcPct val="90000"/>
              </a:lnSpc>
              <a:spcBef>
                <a:spcPct val="0"/>
              </a:spcBef>
              <a:spcAft>
                <a:spcPct val="15000"/>
              </a:spcAft>
              <a:buClr>
                <a:srgbClr val="5F417F"/>
              </a:buClr>
              <a:defRPr/>
            </a:pPr>
            <a:r>
              <a:rPr lang="lv-LV" sz="1600" dirty="0">
                <a:solidFill>
                  <a:schemeClr val="accent1"/>
                </a:solidFill>
              </a:rPr>
              <a:t>Reģistrēta Izglītības iestāžu reģistrā vismaz trīs gadus pirms pieteikuma iesniegšanas (pārbauda VIIS). </a:t>
            </a:r>
          </a:p>
        </p:txBody>
      </p:sp>
      <p:sp>
        <p:nvSpPr>
          <p:cNvPr id="46" name="Rectangle: Rounded Corners 4">
            <a:extLst>
              <a:ext uri="{FF2B5EF4-FFF2-40B4-BE49-F238E27FC236}">
                <a16:creationId xmlns:a16="http://schemas.microsoft.com/office/drawing/2014/main" id="{8BEDA611-3BFD-0D86-EF1B-4FD675F0042A}"/>
              </a:ext>
            </a:extLst>
          </p:cNvPr>
          <p:cNvSpPr txBox="1"/>
          <p:nvPr/>
        </p:nvSpPr>
        <p:spPr>
          <a:xfrm>
            <a:off x="380108" y="3562786"/>
            <a:ext cx="3712579" cy="1354744"/>
          </a:xfrm>
          <a:prstGeom prst="rect">
            <a:avLst/>
          </a:prstGeom>
          <a:solidFill>
            <a:srgbClr val="F8F7F4">
              <a:alpha val="80000"/>
            </a:srgbClr>
          </a:solidFill>
          <a:ln>
            <a:noFill/>
          </a:ln>
          <a:effectLst/>
        </p:spPr>
        <p:txBody>
          <a:bodyPr spcFirstLastPara="0" vert="horz" wrap="square" lIns="113792" tIns="113792" rIns="113792" bIns="113792" numCol="1" spcCol="1270" anchor="t" anchorCtr="0">
            <a:noAutofit/>
          </a:bodyPr>
          <a:lstStyle/>
          <a:p>
            <a:pPr marL="0" lvl="1" algn="just" defTabSz="711200" eaLnBrk="0" fontAlgn="base" hangingPunct="0">
              <a:lnSpc>
                <a:spcPct val="90000"/>
              </a:lnSpc>
              <a:spcBef>
                <a:spcPct val="0"/>
              </a:spcBef>
              <a:spcAft>
                <a:spcPct val="15000"/>
              </a:spcAft>
              <a:buClr>
                <a:srgbClr val="5F417F"/>
              </a:buClr>
              <a:defRPr/>
            </a:pPr>
            <a:r>
              <a:rPr lang="lv-LV" sz="1600" dirty="0">
                <a:solidFill>
                  <a:schemeClr val="accent1"/>
                </a:solidFill>
              </a:rPr>
              <a:t>Akreditēta un īsteno licencētu un akreditētu profesionālās izglītības programmu vismaz trīs gadus pirms pieteikuma iesniegšanas (pārbauda VIIS). </a:t>
            </a:r>
          </a:p>
        </p:txBody>
      </p:sp>
      <p:sp>
        <p:nvSpPr>
          <p:cNvPr id="49" name="Rectangle: Rounded Corners 4">
            <a:extLst>
              <a:ext uri="{FF2B5EF4-FFF2-40B4-BE49-F238E27FC236}">
                <a16:creationId xmlns:a16="http://schemas.microsoft.com/office/drawing/2014/main" id="{4A4F634D-AF8C-3E15-060C-9BA4C3A2DE7E}"/>
              </a:ext>
            </a:extLst>
          </p:cNvPr>
          <p:cNvSpPr txBox="1"/>
          <p:nvPr/>
        </p:nvSpPr>
        <p:spPr>
          <a:xfrm>
            <a:off x="4336275" y="1749770"/>
            <a:ext cx="2869999" cy="802600"/>
          </a:xfrm>
          <a:prstGeom prst="rect">
            <a:avLst/>
          </a:prstGeom>
          <a:solidFill>
            <a:srgbClr val="7030A0"/>
          </a:solidFill>
          <a:ln>
            <a:noFill/>
          </a:ln>
          <a:effectLst/>
        </p:spPr>
        <p:txBody>
          <a:bodyPr spcFirstLastPara="0" vert="horz" wrap="square" lIns="128016" tIns="128016" rIns="128016" bIns="68580" numCol="1" spcCol="1270" anchor="ctr" anchorCtr="0">
            <a:noAutofit/>
          </a:bodyPr>
          <a:lstStyle/>
          <a:p>
            <a:pPr marL="0" marR="0" lvl="0" indent="0" algn="ctr"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Izglītības programmas veids</a:t>
            </a:r>
          </a:p>
        </p:txBody>
      </p:sp>
      <p:sp>
        <p:nvSpPr>
          <p:cNvPr id="52" name="Rectangle: Rounded Corners 4">
            <a:extLst>
              <a:ext uri="{FF2B5EF4-FFF2-40B4-BE49-F238E27FC236}">
                <a16:creationId xmlns:a16="http://schemas.microsoft.com/office/drawing/2014/main" id="{74A30C3B-3843-C05B-C59C-F0C992CED417}"/>
              </a:ext>
            </a:extLst>
          </p:cNvPr>
          <p:cNvSpPr txBox="1"/>
          <p:nvPr/>
        </p:nvSpPr>
        <p:spPr>
          <a:xfrm>
            <a:off x="4336275" y="2629649"/>
            <a:ext cx="2870000" cy="855858"/>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pPr marL="0" lvl="1" algn="ctr" defTabSz="711200" eaLnBrk="0" fontAlgn="base" hangingPunct="0">
              <a:lnSpc>
                <a:spcPct val="90000"/>
              </a:lnSpc>
              <a:spcBef>
                <a:spcPct val="0"/>
              </a:spcBef>
              <a:spcAft>
                <a:spcPct val="15000"/>
              </a:spcAft>
              <a:buClr>
                <a:srgbClr val="5F417F"/>
              </a:buClr>
              <a:defRPr/>
            </a:pPr>
            <a:r>
              <a:rPr lang="lv-LV" sz="1600" dirty="0">
                <a:solidFill>
                  <a:schemeClr val="accent1"/>
                </a:solidFill>
              </a:rPr>
              <a:t>Profesionālās tālākizglītības programma</a:t>
            </a:r>
          </a:p>
        </p:txBody>
      </p:sp>
      <p:sp>
        <p:nvSpPr>
          <p:cNvPr id="55" name="Rectangle: Rounded Corners 4">
            <a:extLst>
              <a:ext uri="{FF2B5EF4-FFF2-40B4-BE49-F238E27FC236}">
                <a16:creationId xmlns:a16="http://schemas.microsoft.com/office/drawing/2014/main" id="{4BD1B7F1-919C-AC58-4DE4-0ED746C3A8D2}"/>
              </a:ext>
            </a:extLst>
          </p:cNvPr>
          <p:cNvSpPr txBox="1"/>
          <p:nvPr/>
        </p:nvSpPr>
        <p:spPr>
          <a:xfrm>
            <a:off x="4336273" y="3562786"/>
            <a:ext cx="2870001" cy="1354744"/>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pPr marL="0" lvl="1" algn="ctr" defTabSz="711200" eaLnBrk="0" fontAlgn="base" hangingPunct="0">
              <a:lnSpc>
                <a:spcPct val="90000"/>
              </a:lnSpc>
              <a:spcBef>
                <a:spcPct val="0"/>
              </a:spcBef>
              <a:spcAft>
                <a:spcPct val="15000"/>
              </a:spcAft>
              <a:buClr>
                <a:srgbClr val="5F417F"/>
              </a:buClr>
              <a:defRPr/>
            </a:pPr>
            <a:r>
              <a:rPr lang="lv-LV" sz="1600" dirty="0">
                <a:solidFill>
                  <a:schemeClr val="accent1"/>
                </a:solidFill>
              </a:rPr>
              <a:t>Modulārās profesionālās izglītības programmas modulis vai moduļu kopa</a:t>
            </a:r>
          </a:p>
        </p:txBody>
      </p:sp>
      <p:sp>
        <p:nvSpPr>
          <p:cNvPr id="67" name="Rectangle: Rounded Corners 4">
            <a:extLst>
              <a:ext uri="{FF2B5EF4-FFF2-40B4-BE49-F238E27FC236}">
                <a16:creationId xmlns:a16="http://schemas.microsoft.com/office/drawing/2014/main" id="{B549A211-0DD6-1446-4E58-B61BAF094796}"/>
              </a:ext>
            </a:extLst>
          </p:cNvPr>
          <p:cNvSpPr txBox="1"/>
          <p:nvPr/>
        </p:nvSpPr>
        <p:spPr>
          <a:xfrm>
            <a:off x="7449863" y="1749770"/>
            <a:ext cx="4511277" cy="802601"/>
          </a:xfrm>
          <a:prstGeom prst="rect">
            <a:avLst/>
          </a:prstGeom>
          <a:solidFill>
            <a:srgbClr val="7030A0"/>
          </a:solidFill>
          <a:ln>
            <a:noFill/>
          </a:ln>
          <a:effectLst/>
        </p:spPr>
        <p:txBody>
          <a:bodyPr spcFirstLastPara="0" vert="horz" wrap="square" lIns="128016" tIns="128016" rIns="128016" bIns="68580" numCol="1" spcCol="1270" anchor="ctr" anchorCtr="0">
            <a:noAutofit/>
          </a:bodyPr>
          <a:lstStyle/>
          <a:p>
            <a:pPr marL="0" marR="0" lvl="0" indent="0" algn="ctr" defTabSz="800100" eaLnBrk="0" fontAlgn="base" latinLnBrk="0" hangingPunct="0">
              <a:lnSpc>
                <a:spcPct val="90000"/>
              </a:lnSpc>
              <a:spcBef>
                <a:spcPct val="0"/>
              </a:spcBef>
              <a:spcAft>
                <a:spcPct val="35000"/>
              </a:spcAft>
              <a:buClrTx/>
              <a:buSzTx/>
              <a:buFontTx/>
              <a:buNone/>
              <a:tabLst/>
              <a:defRPr/>
            </a:pPr>
            <a:r>
              <a:rPr kumimoji="0" lang="lv-LV" sz="1800" b="1" i="0" u="none" strike="noStrike" kern="0" cap="none" spc="0" normalizeH="0" baseline="0" noProof="0" dirty="0">
                <a:ln>
                  <a:noFill/>
                </a:ln>
                <a:solidFill>
                  <a:prstClr val="white"/>
                </a:solidFill>
                <a:effectLst/>
                <a:uLnTx/>
                <a:uFillTx/>
                <a:ea typeface="+mn-ea"/>
                <a:cs typeface="Arial" panose="020B0604020202020204" pitchFamily="34" charset="0"/>
              </a:rPr>
              <a:t>Prasības</a:t>
            </a:r>
          </a:p>
        </p:txBody>
      </p:sp>
      <p:sp>
        <p:nvSpPr>
          <p:cNvPr id="73" name="Rectangle: Rounded Corners 4">
            <a:extLst>
              <a:ext uri="{FF2B5EF4-FFF2-40B4-BE49-F238E27FC236}">
                <a16:creationId xmlns:a16="http://schemas.microsoft.com/office/drawing/2014/main" id="{2101DDA5-605B-BF15-06BB-66B25A6CE7B7}"/>
              </a:ext>
            </a:extLst>
          </p:cNvPr>
          <p:cNvSpPr txBox="1"/>
          <p:nvPr/>
        </p:nvSpPr>
        <p:spPr>
          <a:xfrm>
            <a:off x="7449863" y="2629649"/>
            <a:ext cx="4511277" cy="720000"/>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pPr marL="0" lvl="1" defTabSz="711200" eaLnBrk="0" fontAlgn="base" hangingPunct="0">
              <a:lnSpc>
                <a:spcPct val="90000"/>
              </a:lnSpc>
              <a:spcBef>
                <a:spcPct val="0"/>
              </a:spcBef>
              <a:spcAft>
                <a:spcPct val="15000"/>
              </a:spcAft>
              <a:buClr>
                <a:srgbClr val="5F417F"/>
              </a:buClr>
              <a:defRPr/>
            </a:pPr>
            <a:r>
              <a:rPr lang="lv-LV" sz="1400" dirty="0">
                <a:solidFill>
                  <a:schemeClr val="accent1"/>
                </a:solidFill>
              </a:rPr>
              <a:t>Atbilstošs materiāltehniskais nodrošinājums un nepieciešamās programmatūras licences izglītības programmu īstenošanai (apliecinājums pieteikumā).</a:t>
            </a:r>
          </a:p>
        </p:txBody>
      </p:sp>
      <p:sp>
        <p:nvSpPr>
          <p:cNvPr id="80" name="Rectangle: Rounded Corners 4">
            <a:extLst>
              <a:ext uri="{FF2B5EF4-FFF2-40B4-BE49-F238E27FC236}">
                <a16:creationId xmlns:a16="http://schemas.microsoft.com/office/drawing/2014/main" id="{1559A471-5FBB-B1D5-C70B-E21AFFA577C2}"/>
              </a:ext>
            </a:extLst>
          </p:cNvPr>
          <p:cNvSpPr txBox="1"/>
          <p:nvPr/>
        </p:nvSpPr>
        <p:spPr>
          <a:xfrm>
            <a:off x="7449861" y="3412505"/>
            <a:ext cx="4511277" cy="681960"/>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pPr marL="0" lvl="1" algn="just" defTabSz="711200" eaLnBrk="0" fontAlgn="base" hangingPunct="0">
              <a:lnSpc>
                <a:spcPct val="90000"/>
              </a:lnSpc>
              <a:spcBef>
                <a:spcPct val="0"/>
              </a:spcBef>
              <a:spcAft>
                <a:spcPct val="15000"/>
              </a:spcAft>
              <a:buClr>
                <a:srgbClr val="5F417F"/>
              </a:buClr>
              <a:defRPr/>
            </a:pPr>
            <a:r>
              <a:rPr lang="lv-LV" sz="1400" dirty="0">
                <a:solidFill>
                  <a:schemeClr val="accent1"/>
                </a:solidFill>
              </a:rPr>
              <a:t>Izglītības programmu īstenošanā iesaistīti pedagogi, kas  atbilst Nolikuma 11.5. apakšpunktā noteiktajam (apliecinājums pieteikumā).</a:t>
            </a:r>
          </a:p>
        </p:txBody>
      </p:sp>
      <p:sp>
        <p:nvSpPr>
          <p:cNvPr id="83" name="Rectangle: Rounded Corners 4">
            <a:extLst>
              <a:ext uri="{FF2B5EF4-FFF2-40B4-BE49-F238E27FC236}">
                <a16:creationId xmlns:a16="http://schemas.microsoft.com/office/drawing/2014/main" id="{64BFC434-5CA9-A82F-A837-72DED167BD3B}"/>
              </a:ext>
            </a:extLst>
          </p:cNvPr>
          <p:cNvSpPr txBox="1"/>
          <p:nvPr/>
        </p:nvSpPr>
        <p:spPr>
          <a:xfrm>
            <a:off x="7449860" y="4157321"/>
            <a:ext cx="4511277" cy="576000"/>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r>
              <a:rPr lang="lv-LV" sz="1400" dirty="0">
                <a:solidFill>
                  <a:schemeClr val="accent1"/>
                </a:solidFill>
              </a:rPr>
              <a:t>Nav neizpildītas nodokļu saistības, kas kopsummā pārsniedz 150 EUR (VID publiskā datu bāze).</a:t>
            </a:r>
          </a:p>
        </p:txBody>
      </p:sp>
      <p:sp>
        <p:nvSpPr>
          <p:cNvPr id="86" name="Rectangle: Rounded Corners 4">
            <a:extLst>
              <a:ext uri="{FF2B5EF4-FFF2-40B4-BE49-F238E27FC236}">
                <a16:creationId xmlns:a16="http://schemas.microsoft.com/office/drawing/2014/main" id="{8B5436FA-F23B-13C9-A956-2F0103AE67D9}"/>
              </a:ext>
            </a:extLst>
          </p:cNvPr>
          <p:cNvSpPr txBox="1"/>
          <p:nvPr/>
        </p:nvSpPr>
        <p:spPr>
          <a:xfrm>
            <a:off x="7449860" y="4796177"/>
            <a:ext cx="4511278" cy="900000"/>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r>
              <a:rPr lang="lv-LV" sz="1400" dirty="0">
                <a:solidFill>
                  <a:schemeClr val="accent1"/>
                </a:solidFill>
              </a:rPr>
              <a:t>Nav attiecināmas Starptautisko un Latvijas Republikas nacionālo sankciju likuma 11.</a:t>
            </a:r>
            <a:r>
              <a:rPr lang="lv-LV" sz="1400" baseline="30000" dirty="0">
                <a:solidFill>
                  <a:schemeClr val="accent1"/>
                </a:solidFill>
              </a:rPr>
              <a:t>1</a:t>
            </a:r>
            <a:r>
              <a:rPr lang="lv-LV" sz="1400" dirty="0">
                <a:solidFill>
                  <a:schemeClr val="accent1"/>
                </a:solidFill>
              </a:rPr>
              <a:t> pantā noteiktais (pārbauda </a:t>
            </a:r>
            <a:r>
              <a:rPr lang="es-ES" sz="1400" dirty="0">
                <a:solidFill>
                  <a:schemeClr val="accent1"/>
                </a:solidFill>
              </a:rPr>
              <a:t>ANO, ES, Latvijas nacionālo un ASV </a:t>
            </a:r>
          </a:p>
          <a:p>
            <a:r>
              <a:rPr lang="es-ES" sz="1400" dirty="0">
                <a:solidFill>
                  <a:schemeClr val="accent1"/>
                </a:solidFill>
              </a:rPr>
              <a:t>sankciju datubāzē</a:t>
            </a:r>
            <a:r>
              <a:rPr lang="lv-LV" sz="1400" dirty="0">
                <a:solidFill>
                  <a:schemeClr val="accent1"/>
                </a:solidFill>
              </a:rPr>
              <a:t>). </a:t>
            </a:r>
          </a:p>
        </p:txBody>
      </p:sp>
      <p:sp>
        <p:nvSpPr>
          <p:cNvPr id="3" name="Rectangle: Rounded Corners 4">
            <a:extLst>
              <a:ext uri="{FF2B5EF4-FFF2-40B4-BE49-F238E27FC236}">
                <a16:creationId xmlns:a16="http://schemas.microsoft.com/office/drawing/2014/main" id="{26EC5CD7-56CC-DE22-0E6D-463206AD1D8F}"/>
              </a:ext>
            </a:extLst>
          </p:cNvPr>
          <p:cNvSpPr txBox="1"/>
          <p:nvPr/>
        </p:nvSpPr>
        <p:spPr>
          <a:xfrm>
            <a:off x="7449860" y="5759033"/>
            <a:ext cx="4511277" cy="936000"/>
          </a:xfrm>
          <a:prstGeom prst="rect">
            <a:avLst/>
          </a:prstGeom>
          <a:solidFill>
            <a:srgbClr val="F8F7F4">
              <a:alpha val="80000"/>
            </a:srgbClr>
          </a:solidFill>
          <a:ln>
            <a:noFill/>
          </a:ln>
          <a:effectLst/>
        </p:spPr>
        <p:txBody>
          <a:bodyPr spcFirstLastPara="0" vert="horz" wrap="square" lIns="113792" tIns="113792" rIns="113792" bIns="113792" numCol="1" spcCol="1270" anchor="ctr" anchorCtr="0">
            <a:noAutofit/>
          </a:bodyPr>
          <a:lstStyle/>
          <a:p>
            <a:pPr lvl="0" defTabSz="938213" eaLnBrk="0" fontAlgn="base" hangingPunct="0">
              <a:spcBef>
                <a:spcPct val="0"/>
              </a:spcBef>
              <a:spcAft>
                <a:spcPct val="0"/>
              </a:spcAft>
              <a:defRPr/>
            </a:pPr>
            <a:r>
              <a:rPr lang="lv-LV" sz="1400" kern="0" dirty="0">
                <a:solidFill>
                  <a:schemeClr val="accent1"/>
                </a:solidFill>
                <a:cs typeface="Arial" panose="020B0604020202020204" pitchFamily="34" charset="0"/>
              </a:rPr>
              <a:t>Nav attiecināms neviens no izslēgšanas kritērijiem, kas noteikti Eiropas Parlamenta un Padomes Regulas (ES, Euratom) 2024/2509 par finanšu noteikumiem (apliecinājums iesniegumā).</a:t>
            </a:r>
          </a:p>
        </p:txBody>
      </p:sp>
      <p:pic>
        <p:nvPicPr>
          <p:cNvPr id="2" name="Picture 1" descr="A cartoon character holding a green marker&#10;&#10;AI-generated content may be incorrect.">
            <a:extLst>
              <a:ext uri="{FF2B5EF4-FFF2-40B4-BE49-F238E27FC236}">
                <a16:creationId xmlns:a16="http://schemas.microsoft.com/office/drawing/2014/main" id="{856DA5A2-DF30-FC09-FF1D-049EB3D999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827" y="4764529"/>
            <a:ext cx="1425136" cy="2084231"/>
          </a:xfrm>
          <a:prstGeom prst="rect">
            <a:avLst/>
          </a:prstGeom>
        </p:spPr>
      </p:pic>
    </p:spTree>
    <p:extLst>
      <p:ext uri="{BB962C8B-B14F-4D97-AF65-F5344CB8AC3E}">
        <p14:creationId xmlns:p14="http://schemas.microsoft.com/office/powerpoint/2010/main" val="2743797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6C114-E13C-B13A-EF80-E22A4754E2A7}"/>
              </a:ext>
            </a:extLst>
          </p:cNvPr>
          <p:cNvSpPr>
            <a:spLocks noGrp="1"/>
          </p:cNvSpPr>
          <p:nvPr>
            <p:ph type="title"/>
          </p:nvPr>
        </p:nvSpPr>
        <p:spPr/>
        <p:txBody>
          <a:bodyPr>
            <a:normAutofit/>
          </a:bodyPr>
          <a:lstStyle/>
          <a:p>
            <a:r>
              <a:rPr lang="lv-LV" sz="3600" dirty="0">
                <a:solidFill>
                  <a:srgbClr val="554570"/>
                </a:solidFill>
                <a:latin typeface="+mj-lt"/>
              </a:rPr>
              <a:t>Finanšu atbalsts (I)</a:t>
            </a:r>
          </a:p>
        </p:txBody>
      </p:sp>
      <p:sp>
        <p:nvSpPr>
          <p:cNvPr id="4" name="TextBox 3">
            <a:extLst>
              <a:ext uri="{FF2B5EF4-FFF2-40B4-BE49-F238E27FC236}">
                <a16:creationId xmlns:a16="http://schemas.microsoft.com/office/drawing/2014/main" id="{FFBDA317-8628-070C-C4A0-603995C53CF8}"/>
              </a:ext>
            </a:extLst>
          </p:cNvPr>
          <p:cNvSpPr txBox="1"/>
          <p:nvPr/>
        </p:nvSpPr>
        <p:spPr>
          <a:xfrm>
            <a:off x="718651" y="1816658"/>
            <a:ext cx="10611596" cy="4801314"/>
          </a:xfrm>
          <a:prstGeom prst="rect">
            <a:avLst/>
          </a:prstGeom>
          <a:noFill/>
        </p:spPr>
        <p:txBody>
          <a:bodyPr wrap="square">
            <a:spAutoFit/>
          </a:bodyPr>
          <a:lstStyle/>
          <a:p>
            <a:pPr marL="285750" indent="-285750" algn="just">
              <a:spcBef>
                <a:spcPts val="600"/>
              </a:spcBef>
              <a:spcAft>
                <a:spcPts val="1800"/>
              </a:spcAft>
              <a:buClr>
                <a:srgbClr val="5F417F"/>
              </a:buClr>
              <a:buFont typeface="Wingdings" panose="05000000000000000000" pitchFamily="2" charset="2"/>
              <a:buChar char="ü"/>
            </a:pPr>
            <a:r>
              <a:rPr lang="lv-LV" sz="1500" b="1" dirty="0">
                <a:solidFill>
                  <a:srgbClr val="000000"/>
                </a:solidFill>
                <a:cs typeface="Times New Roman" panose="02020603050405020304" pitchFamily="18" charset="0"/>
              </a:rPr>
              <a:t>2026.gada 27.februāra metodika </a:t>
            </a:r>
            <a:r>
              <a:rPr lang="lv-LV" sz="1500" b="1" dirty="0">
                <a:solidFill>
                  <a:srgbClr val="000000"/>
                </a:solidFill>
                <a:ea typeface="Calibri" panose="020F0502020204030204" pitchFamily="34" charset="0"/>
                <a:cs typeface="Times New Roman" panose="02020603050405020304" pitchFamily="18" charset="0"/>
              </a:rPr>
              <a:t>1-2e/26/64</a:t>
            </a:r>
            <a:r>
              <a:rPr lang="lv-LV" sz="1500" dirty="0">
                <a:solidFill>
                  <a:srgbClr val="000000"/>
                </a:solidFill>
                <a:cs typeface="Times New Roman" panose="02020603050405020304" pitchFamily="18" charset="0"/>
              </a:rPr>
              <a:t> “Vienības izmaksu standarta likmes aprēķina piemērošanas metodika profesionālās tālākizglītības, profesionālās pilnveides, neformālās izglītības programmu, kā arī modulārās profesionālās izglītības programmas moduļa vai moduļu kopas un studiju moduļa vai studiju kursa apguves izmaksām Eiropas Savienības Kohēzijas politikas programmas 2021. – 2027. gadam 4.2.4. specifiskā atbalsta mērķa “Veicināt mūžizglītību, jo īpaši paredzot elastīgas kvalifikācijas paaugstināšanas un pārkvalificēšanās iespējas visiem, ņemot vērā digitālās prasmes, labāk paredzot pārmaiņas un jaunas prasības pēc prasmēm, kas balstītas  uz darba tirgus vajadzībām, atvieglojot karjeras maiņu un sekmējot profesionālo mobilitāti” 4.2.4.2. pasākuma “Atbalsts pieaugušo individuālajās vajadzībās balstītai pieaugušo izglītībai” un 6.1.1. specifiskā atbalsta mērķa “Pārejas uz </a:t>
            </a:r>
            <a:r>
              <a:rPr lang="lv-LV" sz="1500" dirty="0" err="1">
                <a:solidFill>
                  <a:srgbClr val="000000"/>
                </a:solidFill>
                <a:cs typeface="Times New Roman" panose="02020603050405020304" pitchFamily="18" charset="0"/>
              </a:rPr>
              <a:t>klimatneitrālitāti</a:t>
            </a:r>
            <a:r>
              <a:rPr lang="lv-LV" sz="1500" dirty="0">
                <a:solidFill>
                  <a:srgbClr val="000000"/>
                </a:solidFill>
                <a:cs typeface="Times New Roman" panose="02020603050405020304" pitchFamily="18" charset="0"/>
              </a:rPr>
              <a:t> radīto ekonomisko, sociālo un vides seku mazināšana visvairāk skartajos reģionos” 6.1.1.5. pasākuma “Nodarbināto prasmju paaugstināšana un atbalsts kvalifikācijas iegūšanai, atbalsts darbaspēka mācībām saskaņā ar uzņēmumu pieprasījumu” īstenošanai” (turpmāk – Metodika).</a:t>
            </a:r>
          </a:p>
          <a:p>
            <a:pPr algn="just">
              <a:spcBef>
                <a:spcPts val="600"/>
              </a:spcBef>
              <a:spcAft>
                <a:spcPts val="1800"/>
              </a:spcAft>
              <a:buClr>
                <a:srgbClr val="5F417F"/>
              </a:buClr>
            </a:pPr>
            <a:r>
              <a:rPr lang="lv-LV" b="1" dirty="0">
                <a:solidFill>
                  <a:srgbClr val="FF0000"/>
                </a:solidFill>
                <a:cs typeface="Times New Roman" panose="02020603050405020304" pitchFamily="18" charset="0"/>
              </a:rPr>
              <a:t>!!!</a:t>
            </a:r>
            <a:r>
              <a:rPr lang="lv-LV" b="1" dirty="0">
                <a:solidFill>
                  <a:schemeClr val="accent6">
                    <a:lumMod val="10000"/>
                  </a:schemeClr>
                </a:solidFill>
                <a:cs typeface="Times New Roman" panose="02020603050405020304" pitchFamily="18" charset="0"/>
              </a:rPr>
              <a:t> </a:t>
            </a:r>
            <a:r>
              <a:rPr lang="lv-LV" b="1" dirty="0">
                <a:solidFill>
                  <a:srgbClr val="000000"/>
                </a:solidFill>
                <a:cs typeface="Times New Roman" panose="02020603050405020304" pitchFamily="18" charset="0"/>
              </a:rPr>
              <a:t>Izmaiņas tiek piemērotas ar jaunu VIAA izsludināto izglītības iestāžu vai mācību pakalpojuma sniedzēju atlasi</a:t>
            </a:r>
          </a:p>
          <a:p>
            <a:pPr algn="just">
              <a:spcBef>
                <a:spcPts val="600"/>
              </a:spcBef>
              <a:spcAft>
                <a:spcPts val="1800"/>
              </a:spcAft>
              <a:buClr>
                <a:srgbClr val="5F417F"/>
              </a:buClr>
            </a:pPr>
            <a:r>
              <a:rPr lang="lv-LV" sz="1500" dirty="0">
                <a:solidFill>
                  <a:schemeClr val="accent6">
                    <a:lumMod val="10000"/>
                  </a:schemeClr>
                </a:solidFill>
                <a:cs typeface="Times New Roman" panose="02020603050405020304" pitchFamily="18" charset="0"/>
              </a:rPr>
              <a:t>	Metodika ir pieejama tīmekļa vietnē esfondi.lv </a:t>
            </a:r>
          </a:p>
          <a:p>
            <a:pPr marL="285750" indent="-285750" algn="just">
              <a:spcBef>
                <a:spcPts val="600"/>
              </a:spcBef>
              <a:spcAft>
                <a:spcPts val="1800"/>
              </a:spcAft>
              <a:buClr>
                <a:srgbClr val="5F417F"/>
              </a:buClr>
              <a:buFont typeface="Wingdings" panose="05000000000000000000" pitchFamily="2" charset="2"/>
              <a:buChar char="ü"/>
            </a:pPr>
            <a:r>
              <a:rPr lang="lv-LV" sz="1500" dirty="0">
                <a:solidFill>
                  <a:srgbClr val="000000"/>
                </a:solidFill>
              </a:rPr>
              <a:t>Ministru kabineta 2007.gada 2.oktobra noteikumi Nr.655 ‘’Noteikumi par profesionālās izglītības programmu īstenošanas izmaksu minimumu uz vienu izglītojamo’’.</a:t>
            </a:r>
            <a:endParaRPr lang="lv-LV" sz="1600" dirty="0">
              <a:solidFill>
                <a:srgbClr val="00000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8661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F29B-3975-9C36-004F-75E88E149FF4}"/>
              </a:ext>
            </a:extLst>
          </p:cNvPr>
          <p:cNvSpPr>
            <a:spLocks noGrp="1"/>
          </p:cNvSpPr>
          <p:nvPr>
            <p:ph type="title"/>
          </p:nvPr>
        </p:nvSpPr>
        <p:spPr/>
        <p:txBody>
          <a:bodyPr>
            <a:normAutofit/>
          </a:bodyPr>
          <a:lstStyle/>
          <a:p>
            <a:r>
              <a:rPr lang="lv-LV" sz="3600" dirty="0">
                <a:solidFill>
                  <a:srgbClr val="554570"/>
                </a:solidFill>
                <a:latin typeface="+mj-lt"/>
              </a:rPr>
              <a:t>Finanšu atbalsts (II)</a:t>
            </a:r>
          </a:p>
        </p:txBody>
      </p:sp>
      <p:graphicFrame>
        <p:nvGraphicFramePr>
          <p:cNvPr id="5" name="Content Placeholder 6">
            <a:extLst>
              <a:ext uri="{FF2B5EF4-FFF2-40B4-BE49-F238E27FC236}">
                <a16:creationId xmlns:a16="http://schemas.microsoft.com/office/drawing/2014/main" id="{C9EFA3B4-26EA-CA83-426D-98CA60126A9F}"/>
              </a:ext>
            </a:extLst>
          </p:cNvPr>
          <p:cNvGraphicFramePr>
            <a:graphicFrameLocks/>
          </p:cNvGraphicFramePr>
          <p:nvPr>
            <p:extLst>
              <p:ext uri="{D42A27DB-BD31-4B8C-83A1-F6EECF244321}">
                <p14:modId xmlns:p14="http://schemas.microsoft.com/office/powerpoint/2010/main" val="3364386156"/>
              </p:ext>
            </p:extLst>
          </p:nvPr>
        </p:nvGraphicFramePr>
        <p:xfrm>
          <a:off x="616774" y="1135781"/>
          <a:ext cx="10822369" cy="5613329"/>
        </p:xfrm>
        <a:graphic>
          <a:graphicData uri="http://schemas.openxmlformats.org/drawingml/2006/table">
            <a:tbl>
              <a:tblPr firstRow="1" bandRow="1">
                <a:tableStyleId>{5C22544A-7EE6-4342-B048-85BDC9FD1C3A}</a:tableStyleId>
              </a:tblPr>
              <a:tblGrid>
                <a:gridCol w="1943546">
                  <a:extLst>
                    <a:ext uri="{9D8B030D-6E8A-4147-A177-3AD203B41FA5}">
                      <a16:colId xmlns:a16="http://schemas.microsoft.com/office/drawing/2014/main" val="1055958049"/>
                    </a:ext>
                  </a:extLst>
                </a:gridCol>
                <a:gridCol w="8878823">
                  <a:extLst>
                    <a:ext uri="{9D8B030D-6E8A-4147-A177-3AD203B41FA5}">
                      <a16:colId xmlns:a16="http://schemas.microsoft.com/office/drawing/2014/main" val="4252829293"/>
                    </a:ext>
                  </a:extLst>
                </a:gridCol>
              </a:tblGrid>
              <a:tr h="310767">
                <a:tc rowSpan="2">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Times New Roman" panose="02020603050405020304" pitchFamily="18" charset="0"/>
                          <a:cs typeface="Times New Roman" panose="02020603050405020304" pitchFamily="18" charset="0"/>
                        </a:rPr>
                        <a:t>Izglītības programmas veids</a:t>
                      </a:r>
                      <a:endParaRPr lang="lv-LV" sz="1600" dirty="0">
                        <a:solidFill>
                          <a:srgbClr val="FFFFFF"/>
                        </a:solidFill>
                        <a:effectLst/>
                        <a:latin typeface="+mj-lt"/>
                        <a:ea typeface="Calibri" panose="020F0502020204030204" pitchFamily="34" charset="0"/>
                        <a:cs typeface="Times New Roman" panose="02020603050405020304" pitchFamily="18" charset="0"/>
                      </a:endParaRPr>
                    </a:p>
                    <a:p>
                      <a:pPr algn="ctr"/>
                      <a:endParaRPr lang="lv-LV" sz="1600" dirty="0">
                        <a:solidFill>
                          <a:srgbClr val="FFFFFF"/>
                        </a:solidFill>
                        <a:latin typeface="+mj-lt"/>
                      </a:endParaRPr>
                    </a:p>
                  </a:txBody>
                  <a:tcP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tc>
                  <a:txBody>
                    <a:bodyPr/>
                    <a:lstStyle/>
                    <a:p>
                      <a:pPr algn="ctr" fontAlgn="ctr">
                        <a:lnSpc>
                          <a:spcPct val="107000"/>
                        </a:lnSpc>
                        <a:spcAft>
                          <a:spcPts val="800"/>
                        </a:spcAft>
                      </a:pPr>
                      <a:r>
                        <a:rPr lang="lv-LV" sz="1600" b="1" kern="1200" dirty="0">
                          <a:solidFill>
                            <a:srgbClr val="FFFFFF"/>
                          </a:solidFill>
                          <a:effectLst/>
                          <a:latin typeface="+mj-lt"/>
                          <a:ea typeface="Times New Roman" panose="02020603050405020304" pitchFamily="18" charset="0"/>
                          <a:cs typeface="Times New Roman" panose="02020603050405020304" pitchFamily="18" charset="0"/>
                        </a:rPr>
                        <a:t>Bāzes vērtība </a:t>
                      </a:r>
                      <a:endParaRPr lang="lv-LV" sz="1600" dirty="0">
                        <a:solidFill>
                          <a:srgbClr val="FFFFFF"/>
                        </a:solidFill>
                        <a:effectLst/>
                        <a:latin typeface="+mj-lt"/>
                        <a:ea typeface="Calibri" panose="020F0502020204030204" pitchFamily="34" charset="0"/>
                        <a:cs typeface="Times New Roman" panose="02020603050405020304" pitchFamily="18" charset="0"/>
                      </a:endParaRPr>
                    </a:p>
                  </a:txBody>
                  <a:tcPr marL="4687" marR="4687" marT="4687"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extLst>
                  <a:ext uri="{0D108BD9-81ED-4DB2-BD59-A6C34878D82A}">
                    <a16:rowId xmlns:a16="http://schemas.microsoft.com/office/drawing/2014/main" val="398418195"/>
                  </a:ext>
                </a:extLst>
              </a:tr>
              <a:tr h="652110">
                <a:tc vMerge="1">
                  <a:txBody>
                    <a:bodyPr/>
                    <a:lstStyle/>
                    <a:p>
                      <a:endParaRPr lang="lv-LV" dirty="0"/>
                    </a:p>
                  </a:txBody>
                  <a:tcPr/>
                </a:tc>
                <a:tc>
                  <a:txBody>
                    <a:bodyPr/>
                    <a:lstStyle/>
                    <a:p>
                      <a:pPr algn="ctr" fontAlgn="ctr">
                        <a:lnSpc>
                          <a:spcPct val="107000"/>
                        </a:lnSpc>
                        <a:spcAft>
                          <a:spcPts val="800"/>
                        </a:spcAft>
                      </a:pPr>
                      <a:r>
                        <a:rPr lang="lv-LV" sz="1600" b="1" kern="1200" dirty="0">
                          <a:solidFill>
                            <a:srgbClr val="FFFFFF"/>
                          </a:solidFill>
                          <a:effectLst/>
                          <a:latin typeface="+mj-lt"/>
                          <a:ea typeface="Times New Roman" panose="02020603050405020304" pitchFamily="18" charset="0"/>
                          <a:cs typeface="Times New Roman" panose="02020603050405020304" pitchFamily="18" charset="0"/>
                        </a:rPr>
                        <a:t>(vienam mērķa grupas pārstāvim noteikta saskaņā ar Metodiku)</a:t>
                      </a:r>
                      <a:endParaRPr lang="lv-LV" sz="1600" dirty="0">
                        <a:solidFill>
                          <a:srgbClr val="FFFFFF"/>
                        </a:solidFill>
                        <a:effectLst/>
                        <a:latin typeface="+mj-lt"/>
                        <a:ea typeface="Calibri" panose="020F0502020204030204" pitchFamily="34" charset="0"/>
                        <a:cs typeface="Times New Roman" panose="02020603050405020304" pitchFamily="18" charset="0"/>
                      </a:endParaRPr>
                    </a:p>
                  </a:txBody>
                  <a:tcPr marL="4687" marR="4687" marT="4687"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499D"/>
                    </a:solidFill>
                  </a:tcPr>
                </a:tc>
                <a:extLst>
                  <a:ext uri="{0D108BD9-81ED-4DB2-BD59-A6C34878D82A}">
                    <a16:rowId xmlns:a16="http://schemas.microsoft.com/office/drawing/2014/main" val="1815075232"/>
                  </a:ext>
                </a:extLst>
              </a:tr>
              <a:tr h="4650452">
                <a:tc>
                  <a:txBody>
                    <a:bodyPr/>
                    <a:lstStyle/>
                    <a:p>
                      <a:pPr algn="ctr"/>
                      <a:endParaRPr lang="lv-LV" sz="1600" dirty="0">
                        <a:solidFill>
                          <a:schemeClr val="bg1"/>
                        </a:solidFill>
                        <a:latin typeface="+mj-lt"/>
                      </a:endParaRPr>
                    </a:p>
                    <a:p>
                      <a:pPr algn="ctr"/>
                      <a:endParaRPr lang="lv-LV" sz="1600" dirty="0">
                        <a:solidFill>
                          <a:schemeClr val="bg1"/>
                        </a:solidFill>
                        <a:latin typeface="+mj-lt"/>
                      </a:endParaRPr>
                    </a:p>
                    <a:p>
                      <a:pPr algn="ctr"/>
                      <a:endParaRPr lang="lv-LV" sz="1600" dirty="0">
                        <a:solidFill>
                          <a:schemeClr val="bg1"/>
                        </a:solidFill>
                        <a:latin typeface="+mj-lt"/>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600" b="1" kern="1200" dirty="0">
                        <a:solidFill>
                          <a:schemeClr val="bg1"/>
                        </a:solidFill>
                        <a:effectLst/>
                        <a:latin typeface="+mj-lt"/>
                        <a:ea typeface="+mn-ea"/>
                        <a:cs typeface="+mn-cs"/>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600" b="1" kern="1200" dirty="0">
                        <a:solidFill>
                          <a:srgbClr val="000000"/>
                        </a:solidFill>
                        <a:effectLst/>
                        <a:latin typeface="+mj-lt"/>
                        <a:ea typeface="+mn-ea"/>
                        <a:cs typeface="+mn-cs"/>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Times New Roman" panose="02020603050405020304" pitchFamily="18" charset="0"/>
                        </a:rPr>
                        <a:t>Profesionālās tālākizglītības programma</a:t>
                      </a:r>
                    </a:p>
                    <a:p>
                      <a:pPr algn="ctr"/>
                      <a:endParaRPr lang="lv-LV" sz="1600" dirty="0">
                        <a:solidFill>
                          <a:schemeClr val="bg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tc>
                  <a:txBody>
                    <a:bodyPr/>
                    <a:lstStyle/>
                    <a:p>
                      <a:pPr algn="ctr" fontAlgn="ctr"/>
                      <a:r>
                        <a:rPr lang="lv-LV" sz="1400" b="1" u="none" strike="noStrike" dirty="0">
                          <a:solidFill>
                            <a:srgbClr val="000000"/>
                          </a:solidFill>
                          <a:effectLst/>
                        </a:rPr>
                        <a:t>3. kvalifikācijas līmeņa programma:</a:t>
                      </a:r>
                      <a:br>
                        <a:rPr lang="lv-LV" sz="1400" b="1" u="none" strike="noStrike" dirty="0">
                          <a:solidFill>
                            <a:srgbClr val="000000"/>
                          </a:solidFill>
                          <a:effectLst/>
                        </a:rPr>
                      </a:br>
                      <a:r>
                        <a:rPr lang="lv-LV" sz="1400" u="none" strike="noStrike" dirty="0">
                          <a:solidFill>
                            <a:srgbClr val="000000"/>
                          </a:solidFill>
                          <a:effectLst/>
                        </a:rPr>
                        <a:t>640 minimālais mācību ilgums stundās - </a:t>
                      </a:r>
                      <a:r>
                        <a:rPr lang="lv-LV" sz="1400" b="1" u="none" strike="noStrike" dirty="0">
                          <a:solidFill>
                            <a:schemeClr val="tx1"/>
                          </a:solidFill>
                          <a:effectLst/>
                        </a:rPr>
                        <a:t>EUR 1091,38</a:t>
                      </a:r>
                      <a:br>
                        <a:rPr lang="lv-LV" sz="1400" u="none" strike="noStrike" dirty="0">
                          <a:effectLst/>
                        </a:rPr>
                      </a:br>
                      <a:r>
                        <a:rPr lang="lv-LV" sz="1400" b="1" u="none" strike="noStrike" dirty="0">
                          <a:solidFill>
                            <a:srgbClr val="FF0000"/>
                          </a:solidFill>
                          <a:effectLst/>
                        </a:rPr>
                        <a:t>!!! </a:t>
                      </a:r>
                      <a:r>
                        <a:rPr lang="lv-LV" sz="1400" u="none" strike="noStrike" dirty="0">
                          <a:solidFill>
                            <a:srgbClr val="000000"/>
                          </a:solidFill>
                          <a:effectLst/>
                        </a:rPr>
                        <a:t>960 minimālais mācību ilgums stundās* - </a:t>
                      </a:r>
                      <a:r>
                        <a:rPr lang="lv-LV" sz="1400" b="1" u="none" strike="noStrike" dirty="0">
                          <a:solidFill>
                            <a:srgbClr val="FF0000"/>
                          </a:solidFill>
                          <a:effectLst/>
                        </a:rPr>
                        <a:t>EUR 1661,87</a:t>
                      </a:r>
                    </a:p>
                    <a:p>
                      <a:pPr algn="ctr" fontAlgn="ctr"/>
                      <a:br>
                        <a:rPr lang="lv-LV" sz="1400" u="none" strike="noStrike" dirty="0">
                          <a:effectLst/>
                        </a:rPr>
                      </a:br>
                      <a:r>
                        <a:rPr lang="lv-LV" sz="1400" b="1" u="none" strike="noStrike" dirty="0">
                          <a:solidFill>
                            <a:srgbClr val="000000"/>
                          </a:solidFill>
                          <a:effectLst/>
                        </a:rPr>
                        <a:t>4. kvalifikācijas līmeņa programma:</a:t>
                      </a:r>
                      <a:br>
                        <a:rPr lang="lv-LV" sz="1400" b="1" u="none" strike="noStrike" dirty="0">
                          <a:solidFill>
                            <a:srgbClr val="000000"/>
                          </a:solidFill>
                          <a:effectLst/>
                        </a:rPr>
                      </a:br>
                      <a:r>
                        <a:rPr lang="lv-LV" sz="1400" u="none" strike="noStrike" dirty="0">
                          <a:effectLst/>
                        </a:rPr>
                        <a:t> </a:t>
                      </a:r>
                      <a:r>
                        <a:rPr lang="lv-LV" sz="1400" u="none" strike="noStrike" dirty="0">
                          <a:solidFill>
                            <a:srgbClr val="000000"/>
                          </a:solidFill>
                          <a:effectLst/>
                        </a:rPr>
                        <a:t>960 minimālais mācību ilgums stundās - </a:t>
                      </a:r>
                      <a:r>
                        <a:rPr lang="lv-LV" sz="1400" b="1" u="none" strike="noStrike" dirty="0">
                          <a:solidFill>
                            <a:schemeClr val="tx1"/>
                          </a:solidFill>
                          <a:effectLst/>
                        </a:rPr>
                        <a:t>EUR 1661,87</a:t>
                      </a:r>
                      <a:br>
                        <a:rPr lang="lv-LV" sz="1400" u="none" strike="noStrike" dirty="0">
                          <a:effectLst/>
                        </a:rPr>
                      </a:br>
                      <a:r>
                        <a:rPr lang="lv-LV" sz="1400" u="none" strike="noStrike" dirty="0">
                          <a:solidFill>
                            <a:srgbClr val="000000"/>
                          </a:solidFill>
                          <a:effectLst/>
                        </a:rPr>
                        <a:t>X</a:t>
                      </a:r>
                      <a:br>
                        <a:rPr lang="lv-LV" sz="1400" u="none" strike="noStrike" dirty="0">
                          <a:solidFill>
                            <a:srgbClr val="000000"/>
                          </a:solidFill>
                          <a:effectLst/>
                        </a:rPr>
                      </a:br>
                      <a:r>
                        <a:rPr lang="lv-LV" sz="1400" b="1" u="none" strike="noStrike" dirty="0">
                          <a:solidFill>
                            <a:srgbClr val="000000"/>
                          </a:solidFill>
                          <a:effectLst/>
                        </a:rPr>
                        <a:t>Izglītības tematiskās jomas, programmas grupas un programmas izmaksu minimālais koeficients programmu grupai**</a:t>
                      </a:r>
                      <a:br>
                        <a:rPr lang="lv-LV" sz="1400" b="1" u="none" strike="noStrike" dirty="0">
                          <a:solidFill>
                            <a:srgbClr val="000000"/>
                          </a:solidFill>
                          <a:effectLst/>
                        </a:rPr>
                      </a:br>
                      <a:r>
                        <a:rPr lang="lv-LV" sz="1400" b="1" u="none" strike="noStrike" dirty="0">
                          <a:solidFill>
                            <a:srgbClr val="000000"/>
                          </a:solidFill>
                          <a:effectLst/>
                        </a:rPr>
                        <a:t>=</a:t>
                      </a:r>
                      <a:br>
                        <a:rPr lang="lv-LV" sz="1400" b="1" u="none" strike="noStrike" dirty="0">
                          <a:solidFill>
                            <a:srgbClr val="000000"/>
                          </a:solidFill>
                          <a:effectLst/>
                        </a:rPr>
                      </a:br>
                      <a:r>
                        <a:rPr lang="lv-LV" sz="1400" b="1" u="none" strike="noStrike" dirty="0">
                          <a:solidFill>
                            <a:srgbClr val="000000"/>
                          </a:solidFill>
                          <a:effectLst/>
                        </a:rPr>
                        <a:t>Programmas apguves izmaksas vienam mērķa grupas pārstāvim</a:t>
                      </a:r>
                    </a:p>
                    <a:p>
                      <a:endParaRPr lang="lv-LV" sz="1400" b="0" i="1" u="none" strike="noStrike" dirty="0">
                        <a:solidFill>
                          <a:srgbClr val="000000"/>
                        </a:solidFill>
                        <a:effectLst/>
                      </a:endParaRPr>
                    </a:p>
                    <a:p>
                      <a:pPr algn="just"/>
                      <a:r>
                        <a:rPr lang="lv-LV" sz="1400" b="1" i="1" u="none" strike="noStrike" dirty="0">
                          <a:solidFill>
                            <a:srgbClr val="000000"/>
                          </a:solidFill>
                          <a:effectLst/>
                        </a:rPr>
                        <a:t>Piemērs:</a:t>
                      </a:r>
                      <a:r>
                        <a:rPr lang="lv-LV" sz="1400" b="0" i="1" u="none" strike="noStrike" dirty="0">
                          <a:solidFill>
                            <a:srgbClr val="000000"/>
                          </a:solidFill>
                          <a:effectLst/>
                        </a:rPr>
                        <a:t> </a:t>
                      </a:r>
                      <a:r>
                        <a:rPr lang="lv-LV" sz="1400" b="0" i="0" u="none" strike="noStrike" dirty="0">
                          <a:solidFill>
                            <a:srgbClr val="000000"/>
                          </a:solidFill>
                          <a:effectLst/>
                        </a:rPr>
                        <a:t>Izglītības iestāde piedāvā profesionālās tālākizglītības programmu </a:t>
                      </a:r>
                      <a:r>
                        <a:rPr lang="lv-LV" sz="1400" b="0" i="0" u="none" strike="noStrike" kern="1200" dirty="0">
                          <a:solidFill>
                            <a:srgbClr val="000000"/>
                          </a:solidFill>
                          <a:effectLst/>
                          <a:latin typeface="+mn-lt"/>
                          <a:ea typeface="+mn-ea"/>
                          <a:cs typeface="+mn-cs"/>
                        </a:rPr>
                        <a:t>«Datorsistēmas, datubāzes un datortīkli», ar iegūstamo kvalifikāciju «Datorsistēmu tehniķis», izglītības programmas jomā «Datorika», izglītības programmas grupā «Datorsistēmas, datubāzes un datortīkli», ar mācību ilgumu 960 stundas:</a:t>
                      </a:r>
                    </a:p>
                    <a:p>
                      <a:pPr algn="just" fontAlgn="ctr">
                        <a:spcBef>
                          <a:spcPts val="600"/>
                        </a:spcBef>
                        <a:spcAft>
                          <a:spcPts val="600"/>
                        </a:spcAft>
                      </a:pPr>
                      <a:r>
                        <a:rPr lang="lv-LV" sz="1400" b="0" i="0" u="none" strike="noStrike" kern="1200" dirty="0">
                          <a:solidFill>
                            <a:srgbClr val="000000"/>
                          </a:solidFill>
                          <a:effectLst/>
                          <a:latin typeface="+mn-lt"/>
                          <a:ea typeface="+mn-ea"/>
                          <a:cs typeface="+mn-cs"/>
                        </a:rPr>
                        <a:t>Programmas apguves izmaksas vienam mērķa grupas pārstāvim: </a:t>
                      </a:r>
                      <a:r>
                        <a:rPr lang="lv-LV" sz="1400" b="1" i="0" u="none" strike="noStrike" kern="1200" dirty="0">
                          <a:solidFill>
                            <a:srgbClr val="000000"/>
                          </a:solidFill>
                          <a:effectLst/>
                          <a:latin typeface="+mn-lt"/>
                          <a:ea typeface="+mn-ea"/>
                          <a:cs typeface="+mn-cs"/>
                        </a:rPr>
                        <a:t>1661,87 * 1.28 </a:t>
                      </a:r>
                      <a:r>
                        <a:rPr lang="lv-LV" sz="1400" b="0" i="0" u="none" strike="noStrike" kern="1200" dirty="0">
                          <a:solidFill>
                            <a:srgbClr val="000000"/>
                          </a:solidFill>
                          <a:effectLst/>
                          <a:latin typeface="+mn-lt"/>
                          <a:ea typeface="+mn-ea"/>
                          <a:cs typeface="+mn-cs"/>
                        </a:rPr>
                        <a:t>= </a:t>
                      </a:r>
                      <a:r>
                        <a:rPr lang="lv-LV" sz="1400" b="1" i="0" u="none" strike="noStrike" kern="1200" dirty="0">
                          <a:solidFill>
                            <a:schemeClr val="tx1"/>
                          </a:solidFill>
                          <a:effectLst/>
                          <a:latin typeface="+mn-lt"/>
                          <a:ea typeface="+mn-ea"/>
                          <a:cs typeface="+mn-cs"/>
                        </a:rPr>
                        <a:t>EUR 2127,19</a:t>
                      </a:r>
                      <a:endParaRPr lang="lv-LV" sz="1400" b="1" i="1" u="none" strike="noStrike" kern="1200" dirty="0">
                        <a:solidFill>
                          <a:schemeClr val="tx1"/>
                        </a:solidFill>
                        <a:effectLst/>
                        <a:latin typeface="+mn-lt"/>
                        <a:ea typeface="+mn-ea"/>
                        <a:cs typeface="+mn-cs"/>
                      </a:endParaRPr>
                    </a:p>
                    <a:p>
                      <a:pPr algn="just" fontAlgn="ctr">
                        <a:spcBef>
                          <a:spcPts val="600"/>
                        </a:spcBef>
                        <a:spcAft>
                          <a:spcPts val="600"/>
                        </a:spcAft>
                      </a:pPr>
                      <a:endParaRPr lang="lv-LV" sz="1200" b="0" i="1" u="none" strike="noStrike" kern="1200" dirty="0">
                        <a:solidFill>
                          <a:srgbClr val="000000"/>
                        </a:solidFill>
                        <a:effectLst/>
                        <a:latin typeface="+mn-lt"/>
                        <a:ea typeface="+mn-ea"/>
                        <a:cs typeface="+mn-cs"/>
                      </a:endParaRPr>
                    </a:p>
                    <a:p>
                      <a:pPr algn="just" fontAlgn="ctr">
                        <a:spcBef>
                          <a:spcPts val="600"/>
                        </a:spcBef>
                        <a:spcAft>
                          <a:spcPts val="600"/>
                        </a:spcAft>
                      </a:pPr>
                      <a:r>
                        <a:rPr lang="lv-LV" sz="1200" b="0" i="1" u="none" strike="noStrike" kern="1200" dirty="0">
                          <a:solidFill>
                            <a:srgbClr val="000000"/>
                          </a:solidFill>
                          <a:effectLst/>
                          <a:latin typeface="+mn-lt"/>
                          <a:ea typeface="+mn-ea"/>
                          <a:cs typeface="+mn-cs"/>
                        </a:rPr>
                        <a:t>*</a:t>
                      </a:r>
                      <a:r>
                        <a:rPr lang="lv-LV" sz="1200" b="0" i="1" u="none" strike="noStrike" kern="1200" dirty="0">
                          <a:solidFill>
                            <a:srgbClr val="FF0000"/>
                          </a:solidFill>
                          <a:effectLst/>
                          <a:latin typeface="+mn-lt"/>
                          <a:ea typeface="+mn-ea"/>
                          <a:cs typeface="+mn-cs"/>
                        </a:rPr>
                        <a:t>MK 24.09.2024. noteikumi Nr. 617 paredz, ka māsu palīgu mācību ilgums ir 960 stundas</a:t>
                      </a:r>
                    </a:p>
                    <a:p>
                      <a:pPr algn="just" fontAlgn="ctr">
                        <a:spcBef>
                          <a:spcPts val="600"/>
                        </a:spcBef>
                        <a:spcAft>
                          <a:spcPts val="600"/>
                        </a:spcAft>
                      </a:pPr>
                      <a:r>
                        <a:rPr lang="lv-LV" sz="1200" b="0" i="1" u="none" strike="noStrike" kern="1200" dirty="0">
                          <a:solidFill>
                            <a:srgbClr val="000000"/>
                          </a:solidFill>
                          <a:effectLst/>
                          <a:latin typeface="+mn-lt"/>
                          <a:ea typeface="+mn-ea"/>
                          <a:cs typeface="+mn-cs"/>
                        </a:rPr>
                        <a:t>**Koeficients noteikts saskaņā ar MK noteikumu Nr.655 3.pielikumu</a:t>
                      </a:r>
                      <a:endParaRPr lang="lv-LV" sz="1200" b="0" i="1" u="none" strike="noStrike" kern="1200" dirty="0">
                        <a:solidFill>
                          <a:schemeClr val="tx2">
                            <a:lumMod val="60000"/>
                            <a:lumOff val="4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7247949"/>
                  </a:ext>
                </a:extLst>
              </a:tr>
            </a:tbl>
          </a:graphicData>
        </a:graphic>
      </p:graphicFrame>
    </p:spTree>
    <p:extLst>
      <p:ext uri="{BB962C8B-B14F-4D97-AF65-F5344CB8AC3E}">
        <p14:creationId xmlns:p14="http://schemas.microsoft.com/office/powerpoint/2010/main" val="725928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778D4-B398-5E3D-EB25-BA3643C53376}"/>
              </a:ext>
            </a:extLst>
          </p:cNvPr>
          <p:cNvSpPr>
            <a:spLocks noGrp="1"/>
          </p:cNvSpPr>
          <p:nvPr>
            <p:ph type="title"/>
          </p:nvPr>
        </p:nvSpPr>
        <p:spPr/>
        <p:txBody>
          <a:bodyPr>
            <a:noAutofit/>
          </a:bodyPr>
          <a:lstStyle/>
          <a:p>
            <a:r>
              <a:rPr lang="lv-LV" sz="3600" dirty="0">
                <a:solidFill>
                  <a:srgbClr val="554570"/>
                </a:solidFill>
                <a:latin typeface="+mj-lt"/>
              </a:rPr>
              <a:t>Finanšu atbalsts (III)</a:t>
            </a:r>
            <a:br>
              <a:rPr lang="lv-LV" sz="3600" dirty="0">
                <a:solidFill>
                  <a:srgbClr val="554570"/>
                </a:solidFill>
                <a:latin typeface="+mj-lt"/>
              </a:rPr>
            </a:br>
            <a:endParaRPr lang="lv-LV" sz="3600" dirty="0">
              <a:solidFill>
                <a:srgbClr val="554570"/>
              </a:solidFill>
              <a:latin typeface="+mj-lt"/>
            </a:endParaRPr>
          </a:p>
        </p:txBody>
      </p:sp>
      <p:graphicFrame>
        <p:nvGraphicFramePr>
          <p:cNvPr id="3" name="Content Placeholder 6">
            <a:extLst>
              <a:ext uri="{FF2B5EF4-FFF2-40B4-BE49-F238E27FC236}">
                <a16:creationId xmlns:a16="http://schemas.microsoft.com/office/drawing/2014/main" id="{385ACAC7-CDF3-1A2B-3929-A14A61BF3D14}"/>
              </a:ext>
            </a:extLst>
          </p:cNvPr>
          <p:cNvGraphicFramePr>
            <a:graphicFrameLocks/>
          </p:cNvGraphicFramePr>
          <p:nvPr>
            <p:extLst>
              <p:ext uri="{D42A27DB-BD31-4B8C-83A1-F6EECF244321}">
                <p14:modId xmlns:p14="http://schemas.microsoft.com/office/powerpoint/2010/main" val="3008997517"/>
              </p:ext>
            </p:extLst>
          </p:nvPr>
        </p:nvGraphicFramePr>
        <p:xfrm>
          <a:off x="504498" y="1001027"/>
          <a:ext cx="10909736" cy="5895356"/>
        </p:xfrm>
        <a:graphic>
          <a:graphicData uri="http://schemas.openxmlformats.org/drawingml/2006/table">
            <a:tbl>
              <a:tblPr firstRow="1" bandRow="1">
                <a:tableStyleId>{5C22544A-7EE6-4342-B048-85BDC9FD1C3A}</a:tableStyleId>
              </a:tblPr>
              <a:tblGrid>
                <a:gridCol w="1860821">
                  <a:extLst>
                    <a:ext uri="{9D8B030D-6E8A-4147-A177-3AD203B41FA5}">
                      <a16:colId xmlns:a16="http://schemas.microsoft.com/office/drawing/2014/main" val="1055958049"/>
                    </a:ext>
                  </a:extLst>
                </a:gridCol>
                <a:gridCol w="9048915">
                  <a:extLst>
                    <a:ext uri="{9D8B030D-6E8A-4147-A177-3AD203B41FA5}">
                      <a16:colId xmlns:a16="http://schemas.microsoft.com/office/drawing/2014/main" val="4252829293"/>
                    </a:ext>
                  </a:extLst>
                </a:gridCol>
              </a:tblGrid>
              <a:tr h="245260">
                <a:tc rowSpan="2">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Izglītības programmas veids</a:t>
                      </a:r>
                    </a:p>
                    <a:p>
                      <a:pPr algn="ctr"/>
                      <a:endParaRPr lang="lv-LV" sz="1600" dirty="0">
                        <a:solidFill>
                          <a:schemeClr val="bg1"/>
                        </a:solidFill>
                        <a:latin typeface="+mj-lt"/>
                      </a:endParaRPr>
                    </a:p>
                  </a:txBody>
                  <a:tcPr>
                    <a:lnL w="12700" cap="flat" cmpd="sng" algn="ctr">
                      <a:solidFill>
                        <a:schemeClr val="tx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Bāzes vērtība </a:t>
                      </a:r>
                    </a:p>
                  </a:txBody>
                  <a:tcPr marL="4687" marR="4687" marT="4687"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61499D"/>
                    </a:solidFill>
                  </a:tcPr>
                </a:tc>
                <a:extLst>
                  <a:ext uri="{0D108BD9-81ED-4DB2-BD59-A6C34878D82A}">
                    <a16:rowId xmlns:a16="http://schemas.microsoft.com/office/drawing/2014/main" val="398418195"/>
                  </a:ext>
                </a:extLst>
              </a:tr>
              <a:tr h="566882">
                <a:tc vMerge="1">
                  <a:txBody>
                    <a:bodyPr/>
                    <a:lstStyle/>
                    <a:p>
                      <a:endParaRPr lang="lv-LV" dirty="0"/>
                    </a:p>
                  </a:txBody>
                  <a:tcPr/>
                </a:tc>
                <a:tc>
                  <a:txBody>
                    <a:bodyPr/>
                    <a:lstStyle/>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(vienam mērķa grupas pārstāvim noteikta saskaņā ar Metodiku)</a:t>
                      </a:r>
                    </a:p>
                  </a:txBody>
                  <a:tcPr marL="4687" marR="4687" marT="4687" marB="0" anchor="ctr">
                    <a:lnL w="1905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499D"/>
                    </a:solidFill>
                  </a:tcPr>
                </a:tc>
                <a:extLst>
                  <a:ext uri="{0D108BD9-81ED-4DB2-BD59-A6C34878D82A}">
                    <a16:rowId xmlns:a16="http://schemas.microsoft.com/office/drawing/2014/main" val="1815075232"/>
                  </a:ext>
                </a:extLst>
              </a:tr>
              <a:tr h="2069458">
                <a:tc rowSpan="2">
                  <a:txBody>
                    <a:bodyPr/>
                    <a:lstStyle/>
                    <a:p>
                      <a:pPr algn="ctr"/>
                      <a:endParaRPr lang="lv-LV" sz="1600" dirty="0">
                        <a:solidFill>
                          <a:srgbClr val="FFFFFF"/>
                        </a:solidFill>
                        <a:latin typeface="+mj-lt"/>
                      </a:endParaRPr>
                    </a:p>
                    <a:p>
                      <a:pPr algn="ctr"/>
                      <a:endParaRPr lang="lv-LV" sz="1600" dirty="0">
                        <a:solidFill>
                          <a:srgbClr val="FFFFFF"/>
                        </a:solidFill>
                        <a:latin typeface="+mj-lt"/>
                      </a:endParaRPr>
                    </a:p>
                    <a:p>
                      <a:pPr algn="ctr"/>
                      <a:endParaRPr lang="lv-LV" sz="1600" dirty="0">
                        <a:solidFill>
                          <a:srgbClr val="FFFFFF"/>
                        </a:solidFill>
                        <a:latin typeface="+mj-lt"/>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600" b="1" kern="1200" dirty="0">
                        <a:solidFill>
                          <a:srgbClr val="FFFFFF"/>
                        </a:solidFill>
                        <a:effectLst/>
                        <a:latin typeface="+mj-lt"/>
                        <a:ea typeface="+mn-ea"/>
                        <a:cs typeface="+mn-cs"/>
                      </a:endParaRPr>
                    </a:p>
                    <a:p>
                      <a:pPr marL="0" marR="0" lvl="0" indent="0" algn="ctr" defTabSz="939575" rtl="0" eaLnBrk="1" fontAlgn="auto" latinLnBrk="0" hangingPunct="1">
                        <a:lnSpc>
                          <a:spcPct val="100000"/>
                        </a:lnSpc>
                        <a:spcBef>
                          <a:spcPts val="0"/>
                        </a:spcBef>
                        <a:spcAft>
                          <a:spcPts val="0"/>
                        </a:spcAft>
                        <a:buClrTx/>
                        <a:buSzTx/>
                        <a:buFontTx/>
                        <a:buNone/>
                        <a:tabLst/>
                        <a:defRPr/>
                      </a:pPr>
                      <a:endParaRPr lang="lv-LV" sz="1600" b="1" kern="1200" dirty="0">
                        <a:solidFill>
                          <a:srgbClr val="FFFFFF"/>
                        </a:solidFill>
                        <a:effectLst/>
                        <a:latin typeface="+mj-lt"/>
                        <a:ea typeface="+mn-ea"/>
                        <a:cs typeface="+mn-cs"/>
                      </a:endParaRPr>
                    </a:p>
                    <a:p>
                      <a:pPr marL="0" marR="0" lvl="0" indent="0" algn="ctr" defTabSz="939575" rtl="0" eaLnBrk="1" fontAlgn="auto" latinLnBrk="0" hangingPunct="1">
                        <a:lnSpc>
                          <a:spcPct val="100000"/>
                        </a:lnSpc>
                        <a:spcBef>
                          <a:spcPts val="0"/>
                        </a:spcBef>
                        <a:spcAft>
                          <a:spcPts val="0"/>
                        </a:spcAft>
                        <a:buClrTx/>
                        <a:buSzTx/>
                        <a:buFontTx/>
                        <a:buNone/>
                        <a:tabLst/>
                        <a:defRPr/>
                      </a:pPr>
                      <a:r>
                        <a:rPr lang="lv-LV" sz="1600" b="1" kern="1200" dirty="0">
                          <a:solidFill>
                            <a:srgbClr val="FFFFFF"/>
                          </a:solidFill>
                          <a:effectLst/>
                          <a:latin typeface="+mj-lt"/>
                          <a:ea typeface="+mn-ea"/>
                          <a:cs typeface="+mn-cs"/>
                        </a:rPr>
                        <a:t>Modulārās profesionālās izglītības programmas modulis vai moduļu kopa</a:t>
                      </a:r>
                    </a:p>
                    <a:p>
                      <a:pPr algn="ctr"/>
                      <a:endParaRPr lang="lv-LV" sz="16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499D"/>
                    </a:solidFill>
                  </a:tcPr>
                </a:tc>
                <a:tc>
                  <a:txBody>
                    <a:bodyPr/>
                    <a:lstStyle/>
                    <a:p>
                      <a:pPr algn="ctr" eaLnBrk="1" fontAlgn="ctr" hangingPunct="1">
                        <a:lnSpc>
                          <a:spcPct val="90000"/>
                        </a:lnSpc>
                        <a:spcBef>
                          <a:spcPct val="0"/>
                        </a:spcBef>
                      </a:pPr>
                      <a:r>
                        <a:rPr lang="lv-LV" altLang="lv-LV" sz="1400" dirty="0">
                          <a:solidFill>
                            <a:schemeClr val="accent6">
                              <a:lumMod val="10000"/>
                            </a:schemeClr>
                          </a:solidFill>
                          <a:latin typeface="+mj-lt"/>
                          <a:ea typeface="MS PGothic" pitchFamily="34" charset="-128"/>
                          <a:cs typeface="+mn-cs"/>
                        </a:rPr>
                        <a:t>Moduļa mācību stundas izmaksu vērtība </a:t>
                      </a:r>
                      <a:r>
                        <a:rPr lang="lv-LV" altLang="lv-LV" sz="1400" b="1" dirty="0">
                          <a:solidFill>
                            <a:srgbClr val="FF0000"/>
                          </a:solidFill>
                          <a:latin typeface="+mj-lt"/>
                          <a:ea typeface="MS PGothic" panose="020B0600070205080204" pitchFamily="34" charset="-128"/>
                        </a:rPr>
                        <a:t>EUR 5,34</a:t>
                      </a:r>
                      <a:br>
                        <a:rPr lang="lv-LV" altLang="lv-LV" sz="1400" dirty="0">
                          <a:solidFill>
                            <a:schemeClr val="tx1"/>
                          </a:solidFill>
                          <a:latin typeface="+mj-lt"/>
                          <a:ea typeface="MS PGothic" panose="020B0600070205080204" pitchFamily="34" charset="-128"/>
                        </a:rPr>
                      </a:br>
                      <a:r>
                        <a:rPr lang="lv-LV" altLang="lv-LV" sz="1400" dirty="0">
                          <a:solidFill>
                            <a:schemeClr val="accent6">
                              <a:lumMod val="10000"/>
                            </a:schemeClr>
                          </a:solidFill>
                          <a:latin typeface="+mj-lt"/>
                          <a:ea typeface="MS PGothic" panose="020B0600070205080204" pitchFamily="34" charset="-128"/>
                        </a:rPr>
                        <a:t>X</a:t>
                      </a:r>
                      <a:br>
                        <a:rPr lang="lv-LV" altLang="lv-LV" sz="1400" dirty="0">
                          <a:solidFill>
                            <a:schemeClr val="tx1"/>
                          </a:solidFill>
                          <a:latin typeface="+mj-lt"/>
                          <a:ea typeface="MS PGothic" panose="020B0600070205080204" pitchFamily="34" charset="-128"/>
                        </a:rPr>
                      </a:br>
                      <a:r>
                        <a:rPr lang="lv-LV" altLang="lv-LV" sz="1400" dirty="0">
                          <a:solidFill>
                            <a:schemeClr val="accent6">
                              <a:lumMod val="10000"/>
                            </a:schemeClr>
                          </a:solidFill>
                          <a:latin typeface="+mj-lt"/>
                          <a:ea typeface="MS PGothic" pitchFamily="34" charset="-128"/>
                          <a:cs typeface="+mn-cs"/>
                        </a:rPr>
                        <a:t>Moduļa mācību stundu skaits</a:t>
                      </a:r>
                      <a:br>
                        <a:rPr lang="lv-LV" altLang="lv-LV" sz="1400" dirty="0">
                          <a:solidFill>
                            <a:schemeClr val="accent6">
                              <a:lumMod val="10000"/>
                            </a:schemeClr>
                          </a:solidFill>
                          <a:latin typeface="+mj-lt"/>
                          <a:ea typeface="MS PGothic" panose="020B0600070205080204" pitchFamily="34" charset="-128"/>
                        </a:rPr>
                      </a:br>
                      <a:r>
                        <a:rPr lang="lv-LV" altLang="lv-LV" sz="1400" dirty="0">
                          <a:solidFill>
                            <a:schemeClr val="accent6">
                              <a:lumMod val="10000"/>
                            </a:schemeClr>
                          </a:solidFill>
                          <a:latin typeface="+mj-lt"/>
                          <a:ea typeface="MS PGothic" panose="020B0600070205080204" pitchFamily="34" charset="-128"/>
                        </a:rPr>
                        <a:t>=</a:t>
                      </a:r>
                      <a:br>
                        <a:rPr lang="lv-LV" altLang="lv-LV" sz="1400" dirty="0">
                          <a:solidFill>
                            <a:schemeClr val="tx1"/>
                          </a:solidFill>
                          <a:latin typeface="+mj-lt"/>
                          <a:ea typeface="MS PGothic" panose="020B0600070205080204" pitchFamily="34" charset="-128"/>
                        </a:rPr>
                      </a:br>
                      <a:r>
                        <a:rPr lang="lv-LV" altLang="lv-LV" sz="1400" b="1" dirty="0">
                          <a:solidFill>
                            <a:schemeClr val="tx1"/>
                          </a:solidFill>
                          <a:latin typeface="+mj-lt"/>
                          <a:ea typeface="MS PGothic" pitchFamily="34" charset="-128"/>
                          <a:cs typeface="+mn-cs"/>
                        </a:rPr>
                        <a:t>Izmaksas vienam mērķa grupas pārstāvim par viena moduļa apguvi </a:t>
                      </a:r>
                      <a:r>
                        <a:rPr lang="lv-LV" altLang="lv-LV" sz="1400" b="1" dirty="0">
                          <a:solidFill>
                            <a:srgbClr val="FF0000"/>
                          </a:solidFill>
                          <a:latin typeface="+mj-lt"/>
                          <a:ea typeface="MS PGothic" pitchFamily="34" charset="-128"/>
                          <a:cs typeface="+mn-cs"/>
                        </a:rPr>
                        <a:t>nepārsniedz </a:t>
                      </a:r>
                      <a:r>
                        <a:rPr lang="lv-LV" altLang="lv-LV" sz="1400" b="1" dirty="0">
                          <a:solidFill>
                            <a:srgbClr val="FF0000"/>
                          </a:solidFill>
                          <a:latin typeface="+mj-lt"/>
                          <a:ea typeface="MS PGothic" panose="020B0600070205080204" pitchFamily="34" charset="-128"/>
                        </a:rPr>
                        <a:t>EUR 427,43</a:t>
                      </a:r>
                      <a:r>
                        <a:rPr lang="lv-LV" altLang="lv-LV" sz="1400" b="1" dirty="0">
                          <a:solidFill>
                            <a:schemeClr val="tx1"/>
                          </a:solidFill>
                          <a:latin typeface="+mj-lt"/>
                          <a:ea typeface="MS PGothic" panose="020B0600070205080204" pitchFamily="34" charset="-128"/>
                        </a:rPr>
                        <a:t>*</a:t>
                      </a:r>
                      <a:endParaRPr lang="lv-LV" altLang="lv-LV" sz="1400" b="1" dirty="0">
                        <a:solidFill>
                          <a:srgbClr val="00B050"/>
                        </a:solidFill>
                        <a:latin typeface="+mj-lt"/>
                        <a:ea typeface="MS PGothic" panose="020B0600070205080204" pitchFamily="34" charset="-128"/>
                      </a:endParaRPr>
                    </a:p>
                    <a:p>
                      <a:pPr algn="ctr" eaLnBrk="1" fontAlgn="ctr" hangingPunct="1">
                        <a:lnSpc>
                          <a:spcPct val="90000"/>
                        </a:lnSpc>
                        <a:spcBef>
                          <a:spcPct val="0"/>
                        </a:spcBef>
                      </a:pPr>
                      <a:endParaRPr lang="lv-LV" altLang="lv-LV" sz="1400" b="1" dirty="0">
                        <a:solidFill>
                          <a:schemeClr val="tx1"/>
                        </a:solidFill>
                        <a:latin typeface="+mj-lt"/>
                        <a:ea typeface="MS PGothic" panose="020B0600070205080204" pitchFamily="34" charset="-128"/>
                      </a:endParaRPr>
                    </a:p>
                    <a:p>
                      <a:pPr indent="457200" algn="ctr"/>
                      <a:r>
                        <a:rPr lang="lv-LV" altLang="lv-LV" sz="1400" b="1" i="1" dirty="0">
                          <a:solidFill>
                            <a:schemeClr val="accent6">
                              <a:lumMod val="10000"/>
                            </a:schemeClr>
                          </a:solidFill>
                          <a:latin typeface="+mj-lt"/>
                          <a:ea typeface="MS PGothic" pitchFamily="34" charset="-128"/>
                          <a:cs typeface="+mn-cs"/>
                        </a:rPr>
                        <a:t>Piemērs:</a:t>
                      </a:r>
                      <a:r>
                        <a:rPr lang="lv-LV" altLang="lv-LV" sz="1400" i="1" dirty="0">
                          <a:solidFill>
                            <a:schemeClr val="accent6">
                              <a:lumMod val="10000"/>
                            </a:schemeClr>
                          </a:solidFill>
                          <a:latin typeface="+mj-lt"/>
                          <a:ea typeface="MS PGothic" pitchFamily="34" charset="-128"/>
                          <a:cs typeface="+mn-cs"/>
                        </a:rPr>
                        <a:t> </a:t>
                      </a:r>
                      <a:r>
                        <a:rPr lang="lv-LV" sz="1400" i="0" dirty="0">
                          <a:solidFill>
                            <a:schemeClr val="accent6">
                              <a:lumMod val="10000"/>
                            </a:schemeClr>
                          </a:solidFill>
                          <a:effectLst/>
                          <a:latin typeface="+mj-lt"/>
                          <a:ea typeface="Calibri" panose="020F0502020204030204" pitchFamily="34" charset="0"/>
                          <a:cs typeface="Times New Roman" panose="02020603050405020304" pitchFamily="18" charset="0"/>
                        </a:rPr>
                        <a:t>Izglītības iestāde piedāvā moduli “Sistēmu programmēšana” ar mācību ilgumu 167 stundas: </a:t>
                      </a:r>
                    </a:p>
                    <a:p>
                      <a:pPr algn="just"/>
                      <a:r>
                        <a:rPr lang="lv-LV" sz="1400" i="1" dirty="0">
                          <a:solidFill>
                            <a:schemeClr val="accent6">
                              <a:lumMod val="10000"/>
                            </a:schemeClr>
                          </a:solidFill>
                          <a:effectLst/>
                          <a:latin typeface="+mj-lt"/>
                          <a:ea typeface="Calibri" panose="020F0502020204030204" pitchFamily="34" charset="0"/>
                          <a:cs typeface="Times New Roman" panose="02020603050405020304" pitchFamily="18" charset="0"/>
                        </a:rPr>
                        <a:t>	</a:t>
                      </a:r>
                      <a:r>
                        <a:rPr lang="lv-LV" sz="1400" i="0" dirty="0">
                          <a:solidFill>
                            <a:schemeClr val="accent6">
                              <a:lumMod val="10000"/>
                            </a:schemeClr>
                          </a:solidFill>
                          <a:effectLst/>
                          <a:latin typeface="+mj-lt"/>
                          <a:ea typeface="Calibri" panose="020F0502020204030204" pitchFamily="34" charset="0"/>
                          <a:cs typeface="Times New Roman" panose="02020603050405020304" pitchFamily="18" charset="0"/>
                        </a:rPr>
                        <a:t>Moduļa apguves izmaksas vienam mērķa grupas pārstāvim:</a:t>
                      </a:r>
                    </a:p>
                    <a:p>
                      <a:pPr algn="ctr"/>
                      <a:endParaRPr lang="lv-LV" sz="1400" kern="1200" dirty="0">
                        <a:solidFill>
                          <a:schemeClr val="tx1"/>
                        </a:solidFill>
                        <a:effectLst/>
                        <a:latin typeface="+mj-lt"/>
                        <a:ea typeface="Times New Roman" panose="02020603050405020304" pitchFamily="18" charset="0"/>
                        <a:cs typeface="Times New Roman" panose="02020603050405020304" pitchFamily="18" charset="0"/>
                      </a:endParaRPr>
                    </a:p>
                    <a:p>
                      <a:pPr algn="ctr"/>
                      <a:r>
                        <a:rPr lang="lv-LV" sz="1400" kern="1200" dirty="0">
                          <a:solidFill>
                            <a:schemeClr val="accent6">
                              <a:lumMod val="10000"/>
                            </a:schemeClr>
                          </a:solidFill>
                          <a:effectLst/>
                          <a:latin typeface="+mj-lt"/>
                          <a:ea typeface="Times New Roman" panose="02020603050405020304" pitchFamily="18" charset="0"/>
                          <a:cs typeface="Times New Roman" panose="02020603050405020304" pitchFamily="18" charset="0"/>
                        </a:rPr>
                        <a:t>167 stundas X EUR 5,34=EUR 891,78 </a:t>
                      </a:r>
                      <a:r>
                        <a:rPr lang="lv-LV" sz="1400" kern="1200" dirty="0">
                          <a:solidFill>
                            <a:schemeClr val="accent6">
                              <a:lumMod val="10000"/>
                            </a:schemeClr>
                          </a:solidFill>
                          <a:effectLst/>
                          <a:latin typeface="+mj-lt"/>
                          <a:ea typeface="+mn-ea"/>
                          <a:cs typeface="Times New Roman" panose="02020603050405020304" pitchFamily="18" charset="0"/>
                        </a:rPr>
                        <a:t>≤ </a:t>
                      </a:r>
                      <a:r>
                        <a:rPr lang="lv-LV" sz="1400" b="1" kern="1200" dirty="0">
                          <a:solidFill>
                            <a:srgbClr val="FF0000"/>
                          </a:solidFill>
                          <a:effectLst/>
                          <a:latin typeface="+mj-lt"/>
                          <a:ea typeface="+mn-ea"/>
                          <a:cs typeface="Times New Roman" panose="02020603050405020304" pitchFamily="18" charset="0"/>
                        </a:rPr>
                        <a:t>EUR 427,43</a:t>
                      </a:r>
                      <a:endParaRPr lang="lv-LV" sz="1400" dirty="0">
                        <a:solidFill>
                          <a:srgbClr val="FF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97247949"/>
                  </a:ext>
                </a:extLst>
              </a:tr>
              <a:tr h="2975372">
                <a:tc vMerge="1">
                  <a:txBody>
                    <a:bodyPr/>
                    <a:lstStyle/>
                    <a:p>
                      <a:pPr algn="ctr"/>
                      <a:endParaRPr lang="lv-LV" sz="1600" dirty="0">
                        <a:solidFill>
                          <a:srgbClr val="FFFFFF"/>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1499D"/>
                    </a:solidFill>
                  </a:tcPr>
                </a:tc>
                <a:tc>
                  <a:txBody>
                    <a:bodyPr/>
                    <a:lstStyle/>
                    <a:p>
                      <a:pPr algn="ctr" eaLnBrk="1" fontAlgn="ctr" hangingPunct="1">
                        <a:lnSpc>
                          <a:spcPct val="90000"/>
                        </a:lnSpc>
                        <a:spcBef>
                          <a:spcPct val="0"/>
                        </a:spcBef>
                      </a:pPr>
                      <a:r>
                        <a:rPr lang="lv-LV" altLang="lv-LV" sz="1400" b="0" dirty="0">
                          <a:solidFill>
                            <a:schemeClr val="accent6">
                              <a:lumMod val="10000"/>
                            </a:schemeClr>
                          </a:solidFill>
                          <a:latin typeface="+mj-lt"/>
                          <a:ea typeface="MS PGothic" pitchFamily="34" charset="-128"/>
                          <a:cs typeface="+mn-cs"/>
                        </a:rPr>
                        <a:t>Moduļa kopas kopējo izmaksu apmēru vienam mērķa grupas pārstāvim (</a:t>
                      </a:r>
                      <a:r>
                        <a:rPr lang="lv-LV" altLang="lv-LV" sz="1400" b="0" dirty="0" err="1">
                          <a:solidFill>
                            <a:schemeClr val="accent6">
                              <a:lumMod val="10000"/>
                            </a:schemeClr>
                          </a:solidFill>
                          <a:latin typeface="+mj-lt"/>
                          <a:ea typeface="MS PGothic" pitchFamily="34" charset="-128"/>
                          <a:cs typeface="+mn-cs"/>
                        </a:rPr>
                        <a:t>Mk</a:t>
                      </a:r>
                      <a:r>
                        <a:rPr lang="lv-LV" altLang="lv-LV" sz="1400" b="0" dirty="0">
                          <a:solidFill>
                            <a:schemeClr val="accent6">
                              <a:lumMod val="10000"/>
                            </a:schemeClr>
                          </a:solidFill>
                          <a:latin typeface="+mj-lt"/>
                          <a:ea typeface="MS PGothic" pitchFamily="34" charset="-128"/>
                          <a:cs typeface="+mn-cs"/>
                        </a:rPr>
                        <a:t>) aprēķina saskaitot kopā izmaksu apmēru par katra moduļa apguvi (M1 + M2 +…+</a:t>
                      </a:r>
                      <a:r>
                        <a:rPr lang="lv-LV" altLang="lv-LV" sz="1400" b="0" dirty="0" err="1">
                          <a:solidFill>
                            <a:schemeClr val="accent6">
                              <a:lumMod val="10000"/>
                            </a:schemeClr>
                          </a:solidFill>
                          <a:latin typeface="+mj-lt"/>
                          <a:ea typeface="MS PGothic" pitchFamily="34" charset="-128"/>
                          <a:cs typeface="+mn-cs"/>
                        </a:rPr>
                        <a:t>Mi</a:t>
                      </a:r>
                      <a:r>
                        <a:rPr lang="lv-LV" altLang="lv-LV" sz="1400" b="0" dirty="0">
                          <a:solidFill>
                            <a:schemeClr val="accent6">
                              <a:lumMod val="10000"/>
                            </a:schemeClr>
                          </a:solidFill>
                          <a:latin typeface="+mj-lt"/>
                          <a:ea typeface="MS PGothic" pitchFamily="34" charset="-128"/>
                          <a:cs typeface="+mn-cs"/>
                        </a:rPr>
                        <a:t> )</a:t>
                      </a:r>
                      <a:br>
                        <a:rPr lang="lv-LV" altLang="lv-LV" sz="1400" b="0" dirty="0">
                          <a:solidFill>
                            <a:schemeClr val="accent6">
                              <a:lumMod val="10000"/>
                            </a:schemeClr>
                          </a:solidFill>
                          <a:latin typeface="+mj-lt"/>
                          <a:ea typeface="MS PGothic" pitchFamily="34" charset="-128"/>
                          <a:cs typeface="+mn-cs"/>
                        </a:rPr>
                      </a:br>
                      <a:r>
                        <a:rPr lang="lv-LV" altLang="lv-LV" sz="1400" b="0" dirty="0" err="1">
                          <a:solidFill>
                            <a:schemeClr val="accent6">
                              <a:lumMod val="10000"/>
                            </a:schemeClr>
                          </a:solidFill>
                          <a:latin typeface="+mj-lt"/>
                          <a:ea typeface="MS PGothic" pitchFamily="34" charset="-128"/>
                          <a:cs typeface="+mn-cs"/>
                        </a:rPr>
                        <a:t>Mk</a:t>
                      </a:r>
                      <a:r>
                        <a:rPr lang="lv-LV" altLang="lv-LV" sz="1400" b="0" dirty="0">
                          <a:solidFill>
                            <a:schemeClr val="accent6">
                              <a:lumMod val="10000"/>
                            </a:schemeClr>
                          </a:solidFill>
                          <a:latin typeface="+mj-lt"/>
                          <a:ea typeface="MS PGothic" pitchFamily="34" charset="-128"/>
                          <a:cs typeface="+mn-cs"/>
                        </a:rPr>
                        <a:t> = M1 + M2 +…+</a:t>
                      </a:r>
                      <a:r>
                        <a:rPr lang="lv-LV" altLang="lv-LV" sz="1400" b="0" dirty="0" err="1">
                          <a:solidFill>
                            <a:schemeClr val="accent6">
                              <a:lumMod val="10000"/>
                            </a:schemeClr>
                          </a:solidFill>
                          <a:latin typeface="+mj-lt"/>
                          <a:ea typeface="MS PGothic" pitchFamily="34" charset="-128"/>
                          <a:cs typeface="+mn-cs"/>
                        </a:rPr>
                        <a:t>Mi</a:t>
                      </a:r>
                      <a:endParaRPr lang="lv-LV" altLang="lv-LV" sz="1400" b="0" dirty="0">
                        <a:solidFill>
                          <a:schemeClr val="accent6">
                            <a:lumMod val="10000"/>
                          </a:schemeClr>
                        </a:solidFill>
                        <a:latin typeface="+mj-lt"/>
                        <a:ea typeface="MS PGothic" pitchFamily="34" charset="-128"/>
                        <a:cs typeface="+mn-cs"/>
                      </a:endParaRPr>
                    </a:p>
                    <a:p>
                      <a:pPr algn="ctr" eaLnBrk="1" fontAlgn="ctr" hangingPunct="1">
                        <a:lnSpc>
                          <a:spcPct val="90000"/>
                        </a:lnSpc>
                        <a:spcBef>
                          <a:spcPct val="0"/>
                        </a:spcBef>
                      </a:pPr>
                      <a:endParaRPr lang="lv-LV" altLang="lv-LV" sz="1400" i="1" dirty="0">
                        <a:solidFill>
                          <a:schemeClr val="accent6">
                            <a:lumMod val="10000"/>
                          </a:schemeClr>
                        </a:solidFill>
                        <a:latin typeface="+mj-lt"/>
                        <a:ea typeface="MS PGothic" panose="020B0600070205080204" pitchFamily="34" charset="-128"/>
                      </a:endParaRPr>
                    </a:p>
                    <a:p>
                      <a:pPr algn="ctr" eaLnBrk="1" fontAlgn="ctr" hangingPunct="1">
                        <a:lnSpc>
                          <a:spcPct val="90000"/>
                        </a:lnSpc>
                        <a:spcBef>
                          <a:spcPct val="0"/>
                        </a:spcBef>
                      </a:pPr>
                      <a:r>
                        <a:rPr lang="lv-LV" altLang="lv-LV" sz="1400" b="1" i="1" dirty="0">
                          <a:solidFill>
                            <a:schemeClr val="accent6">
                              <a:lumMod val="10000"/>
                            </a:schemeClr>
                          </a:solidFill>
                          <a:latin typeface="+mj-lt"/>
                          <a:ea typeface="MS PGothic" pitchFamily="34" charset="-128"/>
                          <a:cs typeface="+mn-cs"/>
                        </a:rPr>
                        <a:t>Piemērs:</a:t>
                      </a:r>
                      <a:r>
                        <a:rPr lang="lv-LV" altLang="lv-LV" sz="1400" i="1" dirty="0">
                          <a:solidFill>
                            <a:schemeClr val="accent6">
                              <a:lumMod val="10000"/>
                            </a:schemeClr>
                          </a:solidFill>
                          <a:latin typeface="+mj-lt"/>
                          <a:ea typeface="MS PGothic" pitchFamily="34" charset="-128"/>
                          <a:cs typeface="+mn-cs"/>
                        </a:rPr>
                        <a:t> </a:t>
                      </a:r>
                      <a:r>
                        <a:rPr lang="lv-LV" altLang="lv-LV" sz="1400" i="0" dirty="0">
                          <a:solidFill>
                            <a:schemeClr val="accent6">
                              <a:lumMod val="10000"/>
                            </a:schemeClr>
                          </a:solidFill>
                          <a:latin typeface="+mj-lt"/>
                          <a:ea typeface="MS PGothic" pitchFamily="34" charset="-128"/>
                          <a:cs typeface="+mn-cs"/>
                        </a:rPr>
                        <a:t>Izglītības iestāde piedāvā moduļu kopu no profesionālās tālākizglītības programmas «Datorsistēmas, datubāzes un datortīkli», kuru veido 2 moduļi:</a:t>
                      </a:r>
                    </a:p>
                    <a:p>
                      <a:pPr algn="ctr" eaLnBrk="1" fontAlgn="ctr" hangingPunct="1">
                        <a:lnSpc>
                          <a:spcPct val="90000"/>
                        </a:lnSpc>
                        <a:spcBef>
                          <a:spcPct val="0"/>
                        </a:spcBef>
                      </a:pPr>
                      <a:r>
                        <a:rPr lang="lv-LV" altLang="lv-LV" sz="1400" i="0" dirty="0">
                          <a:solidFill>
                            <a:schemeClr val="accent6">
                              <a:lumMod val="10000"/>
                            </a:schemeClr>
                          </a:solidFill>
                          <a:latin typeface="+mj-lt"/>
                          <a:ea typeface="MS PGothic" pitchFamily="34" charset="-128"/>
                          <a:cs typeface="+mn-cs"/>
                        </a:rPr>
                        <a:t>- modulis «Vienkāršu algoritmu izstrāde» - 34 stundas</a:t>
                      </a:r>
                    </a:p>
                    <a:p>
                      <a:pPr algn="ctr" eaLnBrk="1" fontAlgn="ctr" hangingPunct="1">
                        <a:lnSpc>
                          <a:spcPct val="90000"/>
                        </a:lnSpc>
                        <a:spcBef>
                          <a:spcPct val="0"/>
                        </a:spcBef>
                      </a:pPr>
                      <a:r>
                        <a:rPr lang="lv-LV" altLang="lv-LV" sz="1400" i="0" dirty="0">
                          <a:solidFill>
                            <a:schemeClr val="accent6">
                              <a:lumMod val="10000"/>
                            </a:schemeClr>
                          </a:solidFill>
                          <a:latin typeface="+mj-lt"/>
                          <a:ea typeface="MS PGothic" pitchFamily="34" charset="-128"/>
                          <a:cs typeface="+mn-cs"/>
                        </a:rPr>
                        <a:t> - «Lokālo tīklu ierīkošana un uzturēšana» - 136 stundas </a:t>
                      </a:r>
                    </a:p>
                    <a:p>
                      <a:pPr algn="ctr" eaLnBrk="1" fontAlgn="ctr" hangingPunct="1">
                        <a:lnSpc>
                          <a:spcPct val="90000"/>
                        </a:lnSpc>
                        <a:spcBef>
                          <a:spcPts val="600"/>
                        </a:spcBef>
                        <a:spcAft>
                          <a:spcPts val="600"/>
                        </a:spcAft>
                      </a:pPr>
                      <a:r>
                        <a:rPr lang="lv-LV" altLang="lv-LV" sz="1400" i="0" dirty="0">
                          <a:solidFill>
                            <a:schemeClr val="accent6">
                              <a:lumMod val="10000"/>
                            </a:schemeClr>
                          </a:solidFill>
                          <a:latin typeface="+mj-lt"/>
                          <a:ea typeface="MS PGothic" pitchFamily="34" charset="-128"/>
                          <a:cs typeface="+mn-cs"/>
                        </a:rPr>
                        <a:t>Programmas apguves izmaksas vienam mērķa grupas pārstāvim: </a:t>
                      </a:r>
                    </a:p>
                    <a:p>
                      <a:pPr algn="just" eaLnBrk="1" fontAlgn="ctr" hangingPunct="1">
                        <a:lnSpc>
                          <a:spcPct val="90000"/>
                        </a:lnSpc>
                        <a:spcBef>
                          <a:spcPts val="600"/>
                        </a:spcBef>
                        <a:spcAft>
                          <a:spcPts val="600"/>
                        </a:spcAft>
                      </a:pPr>
                      <a:r>
                        <a:rPr lang="lv-LV" altLang="lv-LV" sz="1400" i="0" dirty="0">
                          <a:solidFill>
                            <a:schemeClr val="accent6">
                              <a:lumMod val="10000"/>
                            </a:schemeClr>
                          </a:solidFill>
                          <a:latin typeface="+mj-lt"/>
                          <a:ea typeface="MS PGothic" pitchFamily="34" charset="-128"/>
                          <a:cs typeface="+mn-cs"/>
                        </a:rPr>
                        <a:t>EUR 181,56 (34 stundas X EUR 5,34) + 427,43 (136 stundas X EUR 5.34 ≤  EUR 427,43) =</a:t>
                      </a:r>
                      <a:r>
                        <a:rPr lang="lv-LV" altLang="lv-LV" sz="1400" i="0" dirty="0">
                          <a:solidFill>
                            <a:schemeClr val="tx1"/>
                          </a:solidFill>
                          <a:latin typeface="+mj-lt"/>
                          <a:ea typeface="MS PGothic" pitchFamily="34" charset="-128"/>
                          <a:cs typeface="+mn-cs"/>
                        </a:rPr>
                        <a:t> </a:t>
                      </a:r>
                      <a:r>
                        <a:rPr lang="lv-LV" altLang="lv-LV" sz="1400" b="1" i="0" dirty="0">
                          <a:solidFill>
                            <a:srgbClr val="FF0000"/>
                          </a:solidFill>
                          <a:latin typeface="+mj-lt"/>
                          <a:ea typeface="MS PGothic" pitchFamily="34" charset="-128"/>
                          <a:cs typeface="+mn-cs"/>
                        </a:rPr>
                        <a:t>EUR 608,99</a:t>
                      </a:r>
                      <a:r>
                        <a:rPr lang="lv-LV" sz="1200" b="0" kern="1200" dirty="0">
                          <a:solidFill>
                            <a:srgbClr val="FF0000"/>
                          </a:solidFill>
                          <a:effectLst/>
                          <a:highlight>
                            <a:srgbClr val="FFFF00"/>
                          </a:highlight>
                          <a:latin typeface="+mj-lt"/>
                          <a:ea typeface="Times New Roman" panose="02020603050405020304" pitchFamily="18" charset="0"/>
                          <a:cs typeface="Times New Roman" panose="02020603050405020304" pitchFamily="18" charset="0"/>
                        </a:rPr>
                        <a:t> </a:t>
                      </a:r>
                    </a:p>
                    <a:p>
                      <a:pPr algn="l"/>
                      <a:endParaRPr lang="lv-LV" sz="1400" dirty="0">
                        <a:latin typeface="+mj-lt"/>
                      </a:endParaRPr>
                    </a:p>
                    <a:p>
                      <a:pPr algn="l"/>
                      <a:r>
                        <a:rPr lang="lv-LV" sz="1200" dirty="0">
                          <a:solidFill>
                            <a:srgbClr val="000000"/>
                          </a:solidFill>
                          <a:latin typeface="+mj-lt"/>
                        </a:rPr>
                        <a:t>*Metodikas 15.punkts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0866767"/>
                  </a:ext>
                </a:extLst>
              </a:tr>
            </a:tbl>
          </a:graphicData>
        </a:graphic>
      </p:graphicFrame>
    </p:spTree>
    <p:extLst>
      <p:ext uri="{BB962C8B-B14F-4D97-AF65-F5344CB8AC3E}">
        <p14:creationId xmlns:p14="http://schemas.microsoft.com/office/powerpoint/2010/main" val="2544367575"/>
      </p:ext>
    </p:extLst>
  </p:cSld>
  <p:clrMapOvr>
    <a:masterClrMapping/>
  </p:clrMapOvr>
</p:sld>
</file>

<file path=ppt/theme/theme1.xml><?xml version="1.0" encoding="utf-8"?>
<a:theme xmlns:a="http://schemas.openxmlformats.org/drawingml/2006/main" name="2_Office Theme">
  <a:themeElements>
    <a:clrScheme name="STARS2025">
      <a:dk1>
        <a:srgbClr val="2C233C"/>
      </a:dk1>
      <a:lt1>
        <a:srgbClr val="EBE7E0"/>
      </a:lt1>
      <a:dk2>
        <a:srgbClr val="0E2841"/>
      </a:dk2>
      <a:lt2>
        <a:srgbClr val="2E8061"/>
      </a:lt2>
      <a:accent1>
        <a:srgbClr val="554570"/>
      </a:accent1>
      <a:accent2>
        <a:srgbClr val="9680BD"/>
      </a:accent2>
      <a:accent3>
        <a:srgbClr val="EEB649"/>
      </a:accent3>
      <a:accent4>
        <a:srgbClr val="EB6945"/>
      </a:accent4>
      <a:accent5>
        <a:srgbClr val="86BACE"/>
      </a:accent5>
      <a:accent6>
        <a:srgbClr val="839A6F"/>
      </a:accent6>
      <a:hlink>
        <a:srgbClr val="467886"/>
      </a:hlink>
      <a:folHlink>
        <a:srgbClr val="96607D"/>
      </a:folHlink>
    </a:clrScheme>
    <a:fontScheme name="STARS2025">
      <a:majorFont>
        <a:latin typeface="Source Serif 4"/>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2692</TotalTime>
  <Words>2085</Words>
  <Application>Microsoft Office PowerPoint</Application>
  <PresentationFormat>Widescreen</PresentationFormat>
  <Paragraphs>228</Paragraphs>
  <Slides>15</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Arial</vt:lpstr>
      <vt:lpstr>Calibri</vt:lpstr>
      <vt:lpstr>Montserrat Bold</vt:lpstr>
      <vt:lpstr>Source Sans 3</vt:lpstr>
      <vt:lpstr>Source Serif 4</vt:lpstr>
      <vt:lpstr>Times New Roman</vt:lpstr>
      <vt:lpstr>Trebuchet MS</vt:lpstr>
      <vt:lpstr>Verdana</vt:lpstr>
      <vt:lpstr>Wingdings</vt:lpstr>
      <vt:lpstr>2_Office Theme</vt:lpstr>
      <vt:lpstr>17.03.2026.</vt:lpstr>
      <vt:lpstr>SAMP 4.2.4.2. projekts “Atbalsts pieaugušo individuālajās vajadzībās balstītai pieaugušo izglītībai”</vt:lpstr>
      <vt:lpstr>Provizoriskais laika grafiks</vt:lpstr>
      <vt:lpstr>Projekta mācību piedāvājums (I)</vt:lpstr>
      <vt:lpstr>Projekta mācību piedāvājums –moduļi, moduļu kopas (II)</vt:lpstr>
      <vt:lpstr>PowerPoint Presentation</vt:lpstr>
      <vt:lpstr>Finanšu atbalsts (I)</vt:lpstr>
      <vt:lpstr>Finanšu atbalsts (II)</vt:lpstr>
      <vt:lpstr>Finanšu atbalsts (III) </vt:lpstr>
      <vt:lpstr>Finanšu atbalsts (IV)</vt:lpstr>
      <vt:lpstr>Piedāvājuma sagatavošana un iesniegšana Prasmju pārvaldības platformā (turpmāk – Platforma) (I)</vt:lpstr>
      <vt:lpstr>Piedāvājuma sagatavošana un iesniegšana Platformā (II)</vt:lpstr>
      <vt:lpstr>Mācību piedāvājuma plānošana ilgtermiņā un mācību grupu veidošana </vt:lpstr>
      <vt:lpstr>Biežāk pieļautās kļūdas piedāvājumu sagatavošanā</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Odrija Paula Patikne</dc:creator>
  <cp:lastModifiedBy>Inese Paulāne</cp:lastModifiedBy>
  <cp:revision>165</cp:revision>
  <dcterms:created xsi:type="dcterms:W3CDTF">2024-09-16T11:05:35Z</dcterms:created>
  <dcterms:modified xsi:type="dcterms:W3CDTF">2026-03-17T12:35:19Z</dcterms:modified>
</cp:coreProperties>
</file>